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70" r:id="rId4"/>
    <p:sldMasterId id="214748367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 id="350" r:id="rId101"/>
    <p:sldId id="351" r:id="rId102"/>
    <p:sldId id="352" r:id="rId103"/>
    <p:sldId id="353" r:id="rId104"/>
    <p:sldId id="354" r:id="rId105"/>
    <p:sldId id="355" r:id="rId106"/>
    <p:sldId id="356" r:id="rId107"/>
    <p:sldId id="357" r:id="rId108"/>
    <p:sldId id="358" r:id="rId109"/>
    <p:sldId id="359" r:id="rId110"/>
    <p:sldId id="360" r:id="rId111"/>
    <p:sldId id="361" r:id="rId112"/>
    <p:sldId id="362" r:id="rId113"/>
    <p:sldId id="363" r:id="rId114"/>
    <p:sldId id="364" r:id="rId115"/>
  </p:sldIdLst>
  <p:sldSz cy="68580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431F3E91-BA45-4D90-8841-192D94973009}">
  <a:tblStyle styleId="{431F3E91-BA45-4D90-8841-192D94973009}" styleName="Table_0">
    <a:wholeTbl>
      <a:tcTxStyle b="off" i="off">
        <a:font>
          <a:latin typeface="Calibri"/>
          <a:ea typeface="Calibri"/>
          <a:cs typeface="Calibri"/>
        </a:font>
        <a:schemeClr val="dk1"/>
      </a:tcTxStyle>
      <a:tcStyle>
        <a:tcBdr>
          <a:left>
            <a:ln cap="flat" cmpd="sng" w="12700">
              <a:solidFill>
                <a:schemeClr val="lt1"/>
              </a:solidFill>
              <a:prstDash val="solid"/>
              <a:round/>
              <a:headEnd len="med" w="med" type="none"/>
              <a:tailEnd len="med" w="med" type="none"/>
            </a:ln>
          </a:left>
          <a:right>
            <a:ln cap="flat" cmpd="sng" w="12700">
              <a:solidFill>
                <a:schemeClr val="lt1"/>
              </a:solidFill>
              <a:prstDash val="solid"/>
              <a:round/>
              <a:headEnd len="med" w="med" type="none"/>
              <a:tailEnd len="med" w="med" type="none"/>
            </a:ln>
          </a:right>
          <a:top>
            <a:ln cap="flat" cmpd="sng" w="12700">
              <a:solidFill>
                <a:schemeClr val="lt1"/>
              </a:solidFill>
              <a:prstDash val="solid"/>
              <a:round/>
              <a:headEnd len="med" w="med" type="none"/>
              <a:tailEnd len="med" w="med" type="none"/>
            </a:ln>
          </a:top>
          <a:bottom>
            <a:ln cap="flat" cmpd="sng" w="12700">
              <a:solidFill>
                <a:schemeClr val="lt1"/>
              </a:solidFill>
              <a:prstDash val="solid"/>
              <a:round/>
              <a:headEnd len="med" w="med" type="none"/>
              <a:tailEnd len="med" w="med" type="none"/>
            </a:ln>
          </a:bottom>
          <a:insideH>
            <a:ln cap="flat" cmpd="sng" w="12700">
              <a:solidFill>
                <a:schemeClr val="lt1"/>
              </a:solidFill>
              <a:prstDash val="solid"/>
              <a:round/>
              <a:headEnd len="med" w="med" type="none"/>
              <a:tailEnd len="med" w="med" type="none"/>
            </a:ln>
          </a:insideH>
          <a:insideV>
            <a:ln cap="flat" cmpd="sng" w="12700">
              <a:solidFill>
                <a:schemeClr val="lt1"/>
              </a:solidFill>
              <a:prstDash val="solid"/>
              <a:round/>
              <a:headEnd len="med" w="med" type="none"/>
              <a:tailEnd len="med" w="med" type="none"/>
            </a:ln>
          </a:insideV>
        </a:tcBdr>
        <a:fill>
          <a:solidFill>
            <a:srgbClr val="E9EFF7"/>
          </a:solidFill>
        </a:fill>
      </a:tcStyle>
    </a:wholeTbl>
    <a:band1H>
      <a:tcTxStyle/>
      <a:tcStyle>
        <a:fill>
          <a:solidFill>
            <a:srgbClr val="D0DEEF"/>
          </a:solidFill>
        </a:fill>
      </a:tcStyle>
    </a:band1H>
    <a:band2H>
      <a:tcTxStyle/>
    </a:band2H>
    <a:band1V>
      <a:tcTxStyle/>
      <a:tcStyle>
        <a:fill>
          <a:solidFill>
            <a:srgbClr val="D0DEEF"/>
          </a:solidFill>
        </a:fill>
      </a:tcStyle>
    </a:band1V>
    <a:band2V>
      <a:tcTxStyle/>
    </a:band2V>
    <a:lastCol>
      <a:tcTxStyle b="on" i="off">
        <a:font>
          <a:latin typeface="Calibri"/>
          <a:ea typeface="Calibri"/>
          <a:cs typeface="Calibri"/>
        </a:font>
        <a:schemeClr val="lt1"/>
      </a:tcTxStyle>
      <a:tcStyle>
        <a:fill>
          <a:solidFill>
            <a:schemeClr val="accent1"/>
          </a:solidFill>
        </a:fill>
      </a:tcStyle>
    </a:lastCol>
    <a:firstCol>
      <a:tcTxStyle b="on" i="off">
        <a:font>
          <a:latin typeface="Calibri"/>
          <a:ea typeface="Calibri"/>
          <a:cs typeface="Calibri"/>
        </a:font>
        <a:schemeClr val="lt1"/>
      </a:tcTxStyle>
      <a:tcStyle>
        <a:fill>
          <a:solidFill>
            <a:schemeClr val="accent1"/>
          </a:solidFill>
        </a:fill>
      </a:tcStyle>
    </a:firstCol>
    <a:lastRow>
      <a:tcTxStyle b="on" i="off">
        <a:font>
          <a:latin typeface="Calibri"/>
          <a:ea typeface="Calibri"/>
          <a:cs typeface="Calibri"/>
        </a:font>
        <a:schemeClr val="lt1"/>
      </a:tcTxStyle>
      <a:tcStyle>
        <a:tcBdr>
          <a:top>
            <a:ln cap="flat" cmpd="sng" w="38100">
              <a:solidFill>
                <a:schemeClr val="lt1"/>
              </a:solidFill>
              <a:prstDash val="solid"/>
              <a:round/>
              <a:headEnd len="med" w="med" type="none"/>
              <a:tailEnd len="med" w="med" type="none"/>
            </a:ln>
          </a:top>
        </a:tcBdr>
        <a:fill>
          <a:solidFill>
            <a:schemeClr val="accent1"/>
          </a:solidFill>
        </a:fill>
      </a:tcStyle>
    </a:lastRow>
    <a:seCell>
      <a:tcTxStyle/>
    </a:seCell>
    <a:swCell>
      <a:tcTxStyle/>
    </a:swCell>
    <a:firstRow>
      <a:tcTxStyle b="on" i="off">
        <a:font>
          <a:latin typeface="Calibri"/>
          <a:ea typeface="Calibri"/>
          <a:cs typeface="Calibri"/>
        </a:font>
        <a:schemeClr val="lt1"/>
      </a:tcTxStyle>
      <a:tcStyle>
        <a:tcBdr>
          <a:bottom>
            <a:ln cap="flat" cmpd="sng" w="38100">
              <a:solidFill>
                <a:schemeClr val="lt1"/>
              </a:solidFill>
              <a:prstDash val="solid"/>
              <a:round/>
              <a:headEnd len="med" w="med" type="none"/>
              <a:tailEnd len="med" w="med"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07" Type="http://schemas.openxmlformats.org/officeDocument/2006/relationships/slide" Target="slides/slide101.xml"/><Relationship Id="rId106" Type="http://schemas.openxmlformats.org/officeDocument/2006/relationships/slide" Target="slides/slide100.xml"/><Relationship Id="rId105" Type="http://schemas.openxmlformats.org/officeDocument/2006/relationships/slide" Target="slides/slide99.xml"/><Relationship Id="rId104" Type="http://schemas.openxmlformats.org/officeDocument/2006/relationships/slide" Target="slides/slide98.xml"/><Relationship Id="rId109" Type="http://schemas.openxmlformats.org/officeDocument/2006/relationships/slide" Target="slides/slide103.xml"/><Relationship Id="rId108" Type="http://schemas.openxmlformats.org/officeDocument/2006/relationships/slide" Target="slides/slide102.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103" Type="http://schemas.openxmlformats.org/officeDocument/2006/relationships/slide" Target="slides/slide97.xml"/><Relationship Id="rId102" Type="http://schemas.openxmlformats.org/officeDocument/2006/relationships/slide" Target="slides/slide96.xml"/><Relationship Id="rId101" Type="http://schemas.openxmlformats.org/officeDocument/2006/relationships/slide" Target="slides/slide95.xml"/><Relationship Id="rId100" Type="http://schemas.openxmlformats.org/officeDocument/2006/relationships/slide" Target="slides/slide94.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slide" Target="slides/slide91.xml"/><Relationship Id="rId96" Type="http://schemas.openxmlformats.org/officeDocument/2006/relationships/slide" Target="slides/slide90.xml"/><Relationship Id="rId11" Type="http://schemas.openxmlformats.org/officeDocument/2006/relationships/slide" Target="slides/slide5.xml"/><Relationship Id="rId99" Type="http://schemas.openxmlformats.org/officeDocument/2006/relationships/slide" Target="slides/slide93.xml"/><Relationship Id="rId10" Type="http://schemas.openxmlformats.org/officeDocument/2006/relationships/slide" Target="slides/slide4.xml"/><Relationship Id="rId98" Type="http://schemas.openxmlformats.org/officeDocument/2006/relationships/slide" Target="slides/slide92.xml"/><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15" Type="http://schemas.openxmlformats.org/officeDocument/2006/relationships/slide" Target="slides/slide109.xml"/><Relationship Id="rId15" Type="http://schemas.openxmlformats.org/officeDocument/2006/relationships/slide" Target="slides/slide9.xml"/><Relationship Id="rId110" Type="http://schemas.openxmlformats.org/officeDocument/2006/relationships/slide" Target="slides/slide104.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14" Type="http://schemas.openxmlformats.org/officeDocument/2006/relationships/slide" Target="slides/slide108.xml"/><Relationship Id="rId18" Type="http://schemas.openxmlformats.org/officeDocument/2006/relationships/slide" Target="slides/slide12.xml"/><Relationship Id="rId113" Type="http://schemas.openxmlformats.org/officeDocument/2006/relationships/slide" Target="slides/slide107.xml"/><Relationship Id="rId112" Type="http://schemas.openxmlformats.org/officeDocument/2006/relationships/slide" Target="slides/slide106.xml"/><Relationship Id="rId111" Type="http://schemas.openxmlformats.org/officeDocument/2006/relationships/slide" Target="slides/slide105.xml"/><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68" Type="http://schemas.openxmlformats.org/officeDocument/2006/relationships/slide" Target="slides/slide62.xml"/><Relationship Id="rId67" Type="http://schemas.openxmlformats.org/officeDocument/2006/relationships/slide" Target="slides/slide61.xml"/><Relationship Id="rId60" Type="http://schemas.openxmlformats.org/officeDocument/2006/relationships/slide" Target="slides/slide54.xml"/><Relationship Id="rId69" Type="http://schemas.openxmlformats.org/officeDocument/2006/relationships/slide" Target="slides/slide6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slide" Target="slides/slide51.xml"/><Relationship Id="rId56" Type="http://schemas.openxmlformats.org/officeDocument/2006/relationships/slide" Target="slides/slide50.xml"/><Relationship Id="rId59" Type="http://schemas.openxmlformats.org/officeDocument/2006/relationships/slide" Target="slides/slide53.xml"/><Relationship Id="rId58" Type="http://schemas.openxmlformats.org/officeDocument/2006/relationships/slide" Target="slides/slide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Shape 3"/>
          <p:cNvSpPr txBox="1"/>
          <p:nvPr>
            <p:ph idx="2" type="hdr"/>
          </p:nvPr>
        </p:nvSpPr>
        <p:spPr>
          <a:xfrm>
            <a:off x="0" y="0"/>
            <a:ext cx="2971800" cy="458788"/>
          </a:xfrm>
          <a:prstGeom prst="rect">
            <a:avLst/>
          </a:prstGeom>
          <a:noFill/>
          <a:ln>
            <a:noFill/>
          </a:ln>
        </p:spPr>
        <p:txBody>
          <a:bodyPr anchorCtr="0" anchor="t" bIns="91425" lIns="91425" rIns="91425" wrap="square" tIns="91425"/>
          <a:lstStyle>
            <a:lvl1pPr indent="0" lvl="0" marL="0" marR="0" rtl="0" algn="l">
              <a:spcBef>
                <a:spcPts val="0"/>
              </a:spcBef>
              <a:buSzPts val="1400"/>
              <a:buNone/>
              <a:defRPr b="0" i="0" sz="1200" u="none" cap="none" strike="noStrike">
                <a:solidFill>
                  <a:schemeClr val="dk1"/>
                </a:solidFill>
                <a:latin typeface="Calibri"/>
                <a:ea typeface="Calibri"/>
                <a:cs typeface="Calibri"/>
                <a:sym typeface="Calibri"/>
              </a:defRPr>
            </a:lvl1pPr>
            <a:lvl2pPr indent="0" lvl="1" marL="457200" marR="0" rtl="0" algn="l">
              <a:spcBef>
                <a:spcPts val="0"/>
              </a:spcBef>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SzPts val="1400"/>
              <a:buNone/>
              <a:defRPr b="0" i="0" sz="1800" u="none" cap="none" strike="noStrike">
                <a:solidFill>
                  <a:schemeClr val="dk1"/>
                </a:solidFill>
                <a:latin typeface="Calibri"/>
                <a:ea typeface="Calibri"/>
                <a:cs typeface="Calibri"/>
                <a:sym typeface="Calibri"/>
              </a:defRPr>
            </a:lvl9pPr>
          </a:lstStyle>
          <a:p/>
        </p:txBody>
      </p:sp>
      <p:sp>
        <p:nvSpPr>
          <p:cNvPr id="4" name="Shape 4"/>
          <p:cNvSpPr txBox="1"/>
          <p:nvPr>
            <p:ph idx="10" type="dt"/>
          </p:nvPr>
        </p:nvSpPr>
        <p:spPr>
          <a:xfrm>
            <a:off x="3884613" y="0"/>
            <a:ext cx="2971800" cy="458788"/>
          </a:xfrm>
          <a:prstGeom prst="rect">
            <a:avLst/>
          </a:prstGeom>
          <a:noFill/>
          <a:ln>
            <a:noFill/>
          </a:ln>
        </p:spPr>
        <p:txBody>
          <a:bodyPr anchorCtr="0" anchor="t" bIns="91425" lIns="91425" rIns="91425" wrap="square" tIns="91425"/>
          <a:lstStyle>
            <a:lvl1pPr indent="0" lvl="0" marL="0" marR="0" rtl="0" algn="r">
              <a:spcBef>
                <a:spcPts val="0"/>
              </a:spcBef>
              <a:buSzPts val="1400"/>
              <a:buNone/>
              <a:defRPr b="0" i="0" sz="1200" u="none" cap="none" strike="noStrike">
                <a:solidFill>
                  <a:schemeClr val="dk1"/>
                </a:solidFill>
                <a:latin typeface="Calibri"/>
                <a:ea typeface="Calibri"/>
                <a:cs typeface="Calibri"/>
                <a:sym typeface="Calibri"/>
              </a:defRPr>
            </a:lvl1pPr>
            <a:lvl2pPr indent="0" lvl="1" marL="457200" marR="0" rtl="0" algn="l">
              <a:spcBef>
                <a:spcPts val="0"/>
              </a:spcBef>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SzPts val="1400"/>
              <a:buNone/>
              <a:defRPr b="0" i="0" sz="1800" u="none" cap="none" strike="noStrike">
                <a:solidFill>
                  <a:schemeClr val="dk1"/>
                </a:solidFill>
                <a:latin typeface="Calibri"/>
                <a:ea typeface="Calibri"/>
                <a:cs typeface="Calibri"/>
                <a:sym typeface="Calibri"/>
              </a:defRPr>
            </a:lvl9pPr>
          </a:lstStyle>
          <a:p/>
        </p:txBody>
      </p:sp>
      <p:sp>
        <p:nvSpPr>
          <p:cNvPr id="5" name="Shape 5"/>
          <p:cNvSpPr/>
          <p:nvPr>
            <p:ph idx="3"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6" name="Shape 6"/>
          <p:cNvSpPr txBox="1"/>
          <p:nvPr>
            <p:ph idx="1" type="body"/>
          </p:nvPr>
        </p:nvSpPr>
        <p:spPr>
          <a:xfrm>
            <a:off x="685800" y="4400550"/>
            <a:ext cx="5486400" cy="3600450"/>
          </a:xfrm>
          <a:prstGeom prst="rect">
            <a:avLst/>
          </a:prstGeom>
          <a:noFill/>
          <a:ln>
            <a:noFill/>
          </a:ln>
        </p:spPr>
        <p:txBody>
          <a:bodyPr anchorCtr="0" anchor="t" bIns="91425" lIns="91425" rIns="91425" wrap="square" tIns="91425"/>
          <a:lstStyle>
            <a:lvl1pPr indent="0" lvl="0" marL="0" marR="0" rtl="0" algn="l">
              <a:spcBef>
                <a:spcPts val="0"/>
              </a:spcBef>
              <a:buSzPts val="1400"/>
              <a:buNone/>
              <a:defRPr b="0" i="0" sz="1200" u="none" cap="none" strike="noStrike">
                <a:solidFill>
                  <a:schemeClr val="dk1"/>
                </a:solidFill>
                <a:latin typeface="Calibri"/>
                <a:ea typeface="Calibri"/>
                <a:cs typeface="Calibri"/>
                <a:sym typeface="Calibri"/>
              </a:defRPr>
            </a:lvl1pPr>
            <a:lvl2pPr indent="0" lvl="1" marL="457200" marR="0" rtl="0" algn="l">
              <a:spcBef>
                <a:spcPts val="0"/>
              </a:spcBef>
              <a:buSzPts val="1400"/>
              <a:buNone/>
              <a:defRPr b="0" i="0" sz="1200" u="none" cap="none" strike="noStrike">
                <a:solidFill>
                  <a:schemeClr val="dk1"/>
                </a:solidFill>
                <a:latin typeface="Calibri"/>
                <a:ea typeface="Calibri"/>
                <a:cs typeface="Calibri"/>
                <a:sym typeface="Calibri"/>
              </a:defRPr>
            </a:lvl2pPr>
            <a:lvl3pPr indent="0" lvl="2" marL="914400" marR="0" rtl="0" algn="l">
              <a:spcBef>
                <a:spcPts val="0"/>
              </a:spcBef>
              <a:buSzPts val="1400"/>
              <a:buNone/>
              <a:defRPr b="0" i="0" sz="1200" u="none" cap="none" strike="noStrike">
                <a:solidFill>
                  <a:schemeClr val="dk1"/>
                </a:solidFill>
                <a:latin typeface="Calibri"/>
                <a:ea typeface="Calibri"/>
                <a:cs typeface="Calibri"/>
                <a:sym typeface="Calibri"/>
              </a:defRPr>
            </a:lvl3pPr>
            <a:lvl4pPr indent="0" lvl="3" marL="1371600" marR="0" rtl="0" algn="l">
              <a:spcBef>
                <a:spcPts val="0"/>
              </a:spcBef>
              <a:buSzPts val="1400"/>
              <a:buNone/>
              <a:defRPr b="0" i="0" sz="1200" u="none" cap="none" strike="noStrike">
                <a:solidFill>
                  <a:schemeClr val="dk1"/>
                </a:solidFill>
                <a:latin typeface="Calibri"/>
                <a:ea typeface="Calibri"/>
                <a:cs typeface="Calibri"/>
                <a:sym typeface="Calibri"/>
              </a:defRPr>
            </a:lvl4pPr>
            <a:lvl5pPr indent="0" lvl="4" marL="1828800" marR="0" rtl="0" algn="l">
              <a:spcBef>
                <a:spcPts val="0"/>
              </a:spcBef>
              <a:buSzPts val="1400"/>
              <a:buNone/>
              <a:defRPr b="0" i="0" sz="1200" u="none" cap="none" strike="noStrike">
                <a:solidFill>
                  <a:schemeClr val="dk1"/>
                </a:solidFill>
                <a:latin typeface="Calibri"/>
                <a:ea typeface="Calibri"/>
                <a:cs typeface="Calibri"/>
                <a:sym typeface="Calibri"/>
              </a:defRPr>
            </a:lvl5pPr>
            <a:lvl6pPr indent="0" lvl="5" marL="2286000" marR="0" rtl="0" algn="l">
              <a:spcBef>
                <a:spcPts val="0"/>
              </a:spcBef>
              <a:buSzPts val="1400"/>
              <a:buNone/>
              <a:defRPr b="0" i="0" sz="1200" u="none" cap="none" strike="noStrike">
                <a:solidFill>
                  <a:schemeClr val="dk1"/>
                </a:solidFill>
                <a:latin typeface="Calibri"/>
                <a:ea typeface="Calibri"/>
                <a:cs typeface="Calibri"/>
                <a:sym typeface="Calibri"/>
              </a:defRPr>
            </a:lvl6pPr>
            <a:lvl7pPr indent="0" lvl="6" marL="2743200" marR="0" rtl="0" algn="l">
              <a:spcBef>
                <a:spcPts val="0"/>
              </a:spcBef>
              <a:buSzPts val="1400"/>
              <a:buNone/>
              <a:defRPr b="0" i="0" sz="1200" u="none" cap="none" strike="noStrike">
                <a:solidFill>
                  <a:schemeClr val="dk1"/>
                </a:solidFill>
                <a:latin typeface="Calibri"/>
                <a:ea typeface="Calibri"/>
                <a:cs typeface="Calibri"/>
                <a:sym typeface="Calibri"/>
              </a:defRPr>
            </a:lvl7pPr>
            <a:lvl8pPr indent="0" lvl="7" marL="3200400" marR="0" rtl="0" algn="l">
              <a:spcBef>
                <a:spcPts val="0"/>
              </a:spcBef>
              <a:buSzPts val="1400"/>
              <a:buNone/>
              <a:defRPr b="0" i="0" sz="1200" u="none" cap="none" strike="noStrike">
                <a:solidFill>
                  <a:schemeClr val="dk1"/>
                </a:solidFill>
                <a:latin typeface="Calibri"/>
                <a:ea typeface="Calibri"/>
                <a:cs typeface="Calibri"/>
                <a:sym typeface="Calibri"/>
              </a:defRPr>
            </a:lvl8pPr>
            <a:lvl9pPr indent="0" lvl="8" marL="3657600" marR="0" rtl="0" algn="l">
              <a:spcBef>
                <a:spcPts val="0"/>
              </a:spcBef>
              <a:buSzPts val="1400"/>
              <a:buNone/>
              <a:defRPr b="0" i="0" sz="1200" u="none" cap="none" strike="noStrike">
                <a:solidFill>
                  <a:schemeClr val="dk1"/>
                </a:solidFill>
                <a:latin typeface="Calibri"/>
                <a:ea typeface="Calibri"/>
                <a:cs typeface="Calibri"/>
                <a:sym typeface="Calibri"/>
              </a:defRPr>
            </a:lvl9pPr>
          </a:lstStyle>
          <a:p/>
        </p:txBody>
      </p:sp>
      <p:sp>
        <p:nvSpPr>
          <p:cNvPr id="7" name="Shape 7"/>
          <p:cNvSpPr txBox="1"/>
          <p:nvPr>
            <p:ph idx="11" type="ftr"/>
          </p:nvPr>
        </p:nvSpPr>
        <p:spPr>
          <a:xfrm>
            <a:off x="0" y="8685213"/>
            <a:ext cx="2971800" cy="458787"/>
          </a:xfrm>
          <a:prstGeom prst="rect">
            <a:avLst/>
          </a:prstGeom>
          <a:noFill/>
          <a:ln>
            <a:noFill/>
          </a:ln>
        </p:spPr>
        <p:txBody>
          <a:bodyPr anchorCtr="0" anchor="b" bIns="91425" lIns="91425" rIns="91425" wrap="square" tIns="91425"/>
          <a:lstStyle>
            <a:lvl1pPr indent="0" lvl="0" marL="0" marR="0" rtl="0" algn="l">
              <a:spcBef>
                <a:spcPts val="0"/>
              </a:spcBef>
              <a:buSzPts val="1400"/>
              <a:buNone/>
              <a:defRPr b="0" i="0" sz="1200" u="none" cap="none" strike="noStrike">
                <a:solidFill>
                  <a:schemeClr val="dk1"/>
                </a:solidFill>
                <a:latin typeface="Calibri"/>
                <a:ea typeface="Calibri"/>
                <a:cs typeface="Calibri"/>
                <a:sym typeface="Calibri"/>
              </a:defRPr>
            </a:lvl1pPr>
            <a:lvl2pPr indent="0" lvl="1" marL="457200" marR="0" rtl="0" algn="l">
              <a:spcBef>
                <a:spcPts val="0"/>
              </a:spcBef>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SzPts val="1400"/>
              <a:buNone/>
              <a:defRPr b="0" i="0" sz="1800" u="none" cap="none" strike="noStrike">
                <a:solidFill>
                  <a:schemeClr val="dk1"/>
                </a:solidFill>
                <a:latin typeface="Calibri"/>
                <a:ea typeface="Calibri"/>
                <a:cs typeface="Calibri"/>
                <a:sym typeface="Calibri"/>
              </a:defRPr>
            </a:lvl9pPr>
          </a:lstStyle>
          <a:p/>
        </p:txBody>
      </p:sp>
      <p:sp>
        <p:nvSpPr>
          <p:cNvPr id="8" name="Shape 8"/>
          <p:cNvSpPr txBox="1"/>
          <p:nvPr>
            <p:ph idx="12" type="sldNum"/>
          </p:nvPr>
        </p:nvSpPr>
        <p:spPr>
          <a:xfrm>
            <a:off x="3884613" y="8685213"/>
            <a:ext cx="2971800" cy="458787"/>
          </a:xfrm>
          <a:prstGeom prst="rect">
            <a:avLst/>
          </a:prstGeom>
          <a:noFill/>
          <a:ln>
            <a:noFill/>
          </a:ln>
        </p:spPr>
        <p:txBody>
          <a:bodyPr anchorCtr="0" anchor="b" bIns="45700" lIns="91425" rIns="91425" wrap="square" tIns="45700">
            <a:noAutofit/>
          </a:bodyPr>
          <a:lstStyle/>
          <a:p>
            <a:pPr indent="0" lvl="0" marL="0" marR="0" rtl="0" algn="r">
              <a:spcBef>
                <a:spcPts val="0"/>
              </a:spcBef>
              <a:buNone/>
            </a:pPr>
            <a:fld id="{00000000-1234-1234-1234-123412341234}" type="slidenum">
              <a:rPr b="0" i="0" lang="en-US" sz="1200" u="none" cap="none" strike="noStrike">
                <a:solidFill>
                  <a:schemeClr val="dk1"/>
                </a:solidFill>
                <a:latin typeface="Calibri"/>
                <a:ea typeface="Calibri"/>
                <a:cs typeface="Calibri"/>
                <a:sym typeface="Calibri"/>
              </a:rPr>
              <a:t>‹#›</a:t>
            </a:fld>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9" name="Shape 159"/>
        <p:cNvGrpSpPr/>
        <p:nvPr/>
      </p:nvGrpSpPr>
      <p:grpSpPr>
        <a:xfrm>
          <a:off x="0" y="0"/>
          <a:ext cx="0" cy="0"/>
          <a:chOff x="0" y="0"/>
          <a:chExt cx="0" cy="0"/>
        </a:xfrm>
      </p:grpSpPr>
      <p:sp>
        <p:nvSpPr>
          <p:cNvPr id="160" name="Shape 160"/>
          <p:cNvSpPr txBox="1"/>
          <p:nvPr>
            <p:ph idx="1" type="body"/>
          </p:nvPr>
        </p:nvSpPr>
        <p:spPr>
          <a:xfrm>
            <a:off x="685800" y="4400550"/>
            <a:ext cx="5486400" cy="3600450"/>
          </a:xfrm>
          <a:prstGeom prst="rect">
            <a:avLst/>
          </a:prstGeom>
        </p:spPr>
        <p:txBody>
          <a:bodyPr anchorCtr="0" anchor="t" bIns="91425" lIns="91425" rIns="91425" wrap="square" tIns="91425">
            <a:noAutofit/>
          </a:bodyPr>
          <a:lstStyle/>
          <a:p>
            <a:pPr indent="0" lvl="0" marL="0">
              <a:spcBef>
                <a:spcPts val="0"/>
              </a:spcBef>
              <a:buNone/>
            </a:pPr>
            <a:r>
              <a:t/>
            </a:r>
            <a:endParaRPr/>
          </a:p>
        </p:txBody>
      </p:sp>
      <p:sp>
        <p:nvSpPr>
          <p:cNvPr id="161" name="Shape 161"/>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7" name="Shape 287"/>
        <p:cNvGrpSpPr/>
        <p:nvPr/>
      </p:nvGrpSpPr>
      <p:grpSpPr>
        <a:xfrm>
          <a:off x="0" y="0"/>
          <a:ext cx="0" cy="0"/>
          <a:chOff x="0" y="0"/>
          <a:chExt cx="0" cy="0"/>
        </a:xfrm>
      </p:grpSpPr>
      <p:sp>
        <p:nvSpPr>
          <p:cNvPr id="288" name="Shape 288"/>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289" name="Shape 289"/>
          <p:cNvSpPr txBox="1"/>
          <p:nvPr>
            <p:ph idx="1" type="body"/>
          </p:nvPr>
        </p:nvSpPr>
        <p:spPr>
          <a:xfrm>
            <a:off x="685800" y="4400550"/>
            <a:ext cx="5486400" cy="3600450"/>
          </a:xfrm>
          <a:prstGeom prst="rect">
            <a:avLst/>
          </a:prstGeom>
          <a:noFill/>
          <a:ln>
            <a:noFill/>
          </a:ln>
        </p:spPr>
        <p:txBody>
          <a:bodyPr anchorCtr="0" anchor="t" bIns="45700" lIns="91425" rIns="91425" wrap="square" tIns="45700">
            <a:noAutofit/>
          </a:bodyPr>
          <a:lstStyle/>
          <a:p>
            <a:pPr indent="0" lvl="0" marL="0" marR="0" rtl="0" algn="l">
              <a:spcBef>
                <a:spcPts val="0"/>
              </a:spcBef>
              <a:buNone/>
            </a:pPr>
            <a:r>
              <a:t/>
            </a:r>
            <a:endParaRPr b="0" i="0" sz="1200" u="none" cap="none" strike="noStrike">
              <a:solidFill>
                <a:schemeClr val="dk1"/>
              </a:solidFill>
              <a:latin typeface="Calibri"/>
              <a:ea typeface="Calibri"/>
              <a:cs typeface="Calibri"/>
              <a:sym typeface="Calibri"/>
            </a:endParaRPr>
          </a:p>
        </p:txBody>
      </p:sp>
      <p:sp>
        <p:nvSpPr>
          <p:cNvPr id="290" name="Shape 290"/>
          <p:cNvSpPr txBox="1"/>
          <p:nvPr>
            <p:ph idx="12" type="sldNum"/>
          </p:nvPr>
        </p:nvSpPr>
        <p:spPr>
          <a:xfrm>
            <a:off x="3884613" y="8685213"/>
            <a:ext cx="2971800" cy="458787"/>
          </a:xfrm>
          <a:prstGeom prst="rect">
            <a:avLst/>
          </a:prstGeom>
          <a:noFill/>
          <a:ln>
            <a:noFill/>
          </a:ln>
        </p:spPr>
        <p:txBody>
          <a:bodyPr anchorCtr="0" anchor="b" bIns="45700" lIns="91425" rIns="91425" wrap="square" tIns="45700">
            <a:noAutofit/>
          </a:bodyPr>
          <a:lstStyle/>
          <a:p>
            <a:pPr indent="0" lvl="0" marL="0" marR="0" rtl="0" algn="r">
              <a:spcBef>
                <a:spcPts val="0"/>
              </a:spcBef>
              <a:buNone/>
            </a:pPr>
            <a:fld id="{00000000-1234-1234-1234-123412341234}" type="slidenum">
              <a:rPr lang="en-US" sz="1200">
                <a:solidFill>
                  <a:schemeClr val="dk1"/>
                </a:solidFill>
                <a:latin typeface="Calibri"/>
                <a:ea typeface="Calibri"/>
                <a:cs typeface="Calibri"/>
                <a:sym typeface="Calibri"/>
              </a:rPr>
              <a:t>‹#›</a:t>
            </a:fld>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88" name="Shape 1788"/>
        <p:cNvGrpSpPr/>
        <p:nvPr/>
      </p:nvGrpSpPr>
      <p:grpSpPr>
        <a:xfrm>
          <a:off x="0" y="0"/>
          <a:ext cx="0" cy="0"/>
          <a:chOff x="0" y="0"/>
          <a:chExt cx="0" cy="0"/>
        </a:xfrm>
      </p:grpSpPr>
      <p:sp>
        <p:nvSpPr>
          <p:cNvPr id="1789" name="Shape 1789"/>
          <p:cNvSpPr txBox="1"/>
          <p:nvPr>
            <p:ph idx="1" type="body"/>
          </p:nvPr>
        </p:nvSpPr>
        <p:spPr>
          <a:xfrm>
            <a:off x="685800" y="4400550"/>
            <a:ext cx="5486400" cy="3600450"/>
          </a:xfrm>
          <a:prstGeom prst="rect">
            <a:avLst/>
          </a:prstGeom>
        </p:spPr>
        <p:txBody>
          <a:bodyPr anchorCtr="0" anchor="t" bIns="91425" lIns="91425" rIns="91425" wrap="square" tIns="91425">
            <a:noAutofit/>
          </a:bodyPr>
          <a:lstStyle/>
          <a:p>
            <a:pPr indent="0" lvl="0" marL="0">
              <a:spcBef>
                <a:spcPts val="0"/>
              </a:spcBef>
              <a:buNone/>
            </a:pPr>
            <a:r>
              <a:t/>
            </a:r>
            <a:endParaRPr/>
          </a:p>
        </p:txBody>
      </p:sp>
      <p:sp>
        <p:nvSpPr>
          <p:cNvPr id="1790" name="Shape 1790"/>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98" name="Shape 1798"/>
        <p:cNvGrpSpPr/>
        <p:nvPr/>
      </p:nvGrpSpPr>
      <p:grpSpPr>
        <a:xfrm>
          <a:off x="0" y="0"/>
          <a:ext cx="0" cy="0"/>
          <a:chOff x="0" y="0"/>
          <a:chExt cx="0" cy="0"/>
        </a:xfrm>
      </p:grpSpPr>
      <p:sp>
        <p:nvSpPr>
          <p:cNvPr id="1799" name="Shape 1799"/>
          <p:cNvSpPr txBox="1"/>
          <p:nvPr>
            <p:ph idx="1" type="body"/>
          </p:nvPr>
        </p:nvSpPr>
        <p:spPr>
          <a:xfrm>
            <a:off x="685800" y="4400550"/>
            <a:ext cx="5486400" cy="3600450"/>
          </a:xfrm>
          <a:prstGeom prst="rect">
            <a:avLst/>
          </a:prstGeom>
        </p:spPr>
        <p:txBody>
          <a:bodyPr anchorCtr="0" anchor="t" bIns="91425" lIns="91425" rIns="91425" wrap="square" tIns="91425">
            <a:noAutofit/>
          </a:bodyPr>
          <a:lstStyle/>
          <a:p>
            <a:pPr indent="0" lvl="0" marL="0">
              <a:spcBef>
                <a:spcPts val="0"/>
              </a:spcBef>
              <a:buNone/>
            </a:pPr>
            <a:r>
              <a:t/>
            </a:r>
            <a:endParaRPr/>
          </a:p>
        </p:txBody>
      </p:sp>
      <p:sp>
        <p:nvSpPr>
          <p:cNvPr id="1800" name="Shape 1800"/>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09" name="Shape 1809"/>
        <p:cNvGrpSpPr/>
        <p:nvPr/>
      </p:nvGrpSpPr>
      <p:grpSpPr>
        <a:xfrm>
          <a:off x="0" y="0"/>
          <a:ext cx="0" cy="0"/>
          <a:chOff x="0" y="0"/>
          <a:chExt cx="0" cy="0"/>
        </a:xfrm>
      </p:grpSpPr>
      <p:sp>
        <p:nvSpPr>
          <p:cNvPr id="1810" name="Shape 1810"/>
          <p:cNvSpPr txBox="1"/>
          <p:nvPr>
            <p:ph idx="1" type="body"/>
          </p:nvPr>
        </p:nvSpPr>
        <p:spPr>
          <a:xfrm>
            <a:off x="685800" y="4400550"/>
            <a:ext cx="5486400" cy="3600450"/>
          </a:xfrm>
          <a:prstGeom prst="rect">
            <a:avLst/>
          </a:prstGeom>
        </p:spPr>
        <p:txBody>
          <a:bodyPr anchorCtr="0" anchor="t" bIns="91425" lIns="91425" rIns="91425" wrap="square" tIns="91425">
            <a:noAutofit/>
          </a:bodyPr>
          <a:lstStyle/>
          <a:p>
            <a:pPr indent="0" lvl="0" marL="0">
              <a:spcBef>
                <a:spcPts val="0"/>
              </a:spcBef>
              <a:buNone/>
            </a:pPr>
            <a:r>
              <a:t/>
            </a:r>
            <a:endParaRPr/>
          </a:p>
        </p:txBody>
      </p:sp>
      <p:sp>
        <p:nvSpPr>
          <p:cNvPr id="1811" name="Shape 1811"/>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16" name="Shape 1816"/>
        <p:cNvGrpSpPr/>
        <p:nvPr/>
      </p:nvGrpSpPr>
      <p:grpSpPr>
        <a:xfrm>
          <a:off x="0" y="0"/>
          <a:ext cx="0" cy="0"/>
          <a:chOff x="0" y="0"/>
          <a:chExt cx="0" cy="0"/>
        </a:xfrm>
      </p:grpSpPr>
      <p:sp>
        <p:nvSpPr>
          <p:cNvPr id="1817" name="Shape 1817"/>
          <p:cNvSpPr txBox="1"/>
          <p:nvPr>
            <p:ph idx="1" type="body"/>
          </p:nvPr>
        </p:nvSpPr>
        <p:spPr>
          <a:xfrm>
            <a:off x="685800" y="4400550"/>
            <a:ext cx="5486400" cy="3600450"/>
          </a:xfrm>
          <a:prstGeom prst="rect">
            <a:avLst/>
          </a:prstGeom>
        </p:spPr>
        <p:txBody>
          <a:bodyPr anchorCtr="0" anchor="t" bIns="91425" lIns="91425" rIns="91425" wrap="square" tIns="91425">
            <a:noAutofit/>
          </a:bodyPr>
          <a:lstStyle/>
          <a:p>
            <a:pPr indent="0" lvl="0" marL="0">
              <a:spcBef>
                <a:spcPts val="0"/>
              </a:spcBef>
              <a:buNone/>
            </a:pPr>
            <a:r>
              <a:t/>
            </a:r>
            <a:endParaRPr/>
          </a:p>
        </p:txBody>
      </p:sp>
      <p:sp>
        <p:nvSpPr>
          <p:cNvPr id="1818" name="Shape 1818"/>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25" name="Shape 1825"/>
        <p:cNvGrpSpPr/>
        <p:nvPr/>
      </p:nvGrpSpPr>
      <p:grpSpPr>
        <a:xfrm>
          <a:off x="0" y="0"/>
          <a:ext cx="0" cy="0"/>
          <a:chOff x="0" y="0"/>
          <a:chExt cx="0" cy="0"/>
        </a:xfrm>
      </p:grpSpPr>
      <p:sp>
        <p:nvSpPr>
          <p:cNvPr id="1826" name="Shape 1826"/>
          <p:cNvSpPr txBox="1"/>
          <p:nvPr>
            <p:ph idx="1" type="body"/>
          </p:nvPr>
        </p:nvSpPr>
        <p:spPr>
          <a:xfrm>
            <a:off x="685800" y="4400550"/>
            <a:ext cx="5486400" cy="3600450"/>
          </a:xfrm>
          <a:prstGeom prst="rect">
            <a:avLst/>
          </a:prstGeom>
        </p:spPr>
        <p:txBody>
          <a:bodyPr anchorCtr="0" anchor="t" bIns="91425" lIns="91425" rIns="91425" wrap="square" tIns="91425">
            <a:noAutofit/>
          </a:bodyPr>
          <a:lstStyle/>
          <a:p>
            <a:pPr indent="0" lvl="0" marL="0">
              <a:spcBef>
                <a:spcPts val="0"/>
              </a:spcBef>
              <a:buNone/>
            </a:pPr>
            <a:r>
              <a:t/>
            </a:r>
            <a:endParaRPr/>
          </a:p>
        </p:txBody>
      </p:sp>
      <p:sp>
        <p:nvSpPr>
          <p:cNvPr id="1827" name="Shape 1827"/>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36" name="Shape 1836"/>
        <p:cNvGrpSpPr/>
        <p:nvPr/>
      </p:nvGrpSpPr>
      <p:grpSpPr>
        <a:xfrm>
          <a:off x="0" y="0"/>
          <a:ext cx="0" cy="0"/>
          <a:chOff x="0" y="0"/>
          <a:chExt cx="0" cy="0"/>
        </a:xfrm>
      </p:grpSpPr>
      <p:sp>
        <p:nvSpPr>
          <p:cNvPr id="1837" name="Shape 1837"/>
          <p:cNvSpPr txBox="1"/>
          <p:nvPr>
            <p:ph idx="1" type="body"/>
          </p:nvPr>
        </p:nvSpPr>
        <p:spPr>
          <a:xfrm>
            <a:off x="685800" y="4400550"/>
            <a:ext cx="5486400" cy="3600450"/>
          </a:xfrm>
          <a:prstGeom prst="rect">
            <a:avLst/>
          </a:prstGeom>
        </p:spPr>
        <p:txBody>
          <a:bodyPr anchorCtr="0" anchor="t" bIns="91425" lIns="91425" rIns="91425" wrap="square" tIns="91425">
            <a:noAutofit/>
          </a:bodyPr>
          <a:lstStyle/>
          <a:p>
            <a:pPr indent="0" lvl="0" marL="0">
              <a:spcBef>
                <a:spcPts val="0"/>
              </a:spcBef>
              <a:buNone/>
            </a:pPr>
            <a:r>
              <a:t/>
            </a:r>
            <a:endParaRPr/>
          </a:p>
        </p:txBody>
      </p:sp>
      <p:sp>
        <p:nvSpPr>
          <p:cNvPr id="1838" name="Shape 1838"/>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48" name="Shape 1848"/>
        <p:cNvGrpSpPr/>
        <p:nvPr/>
      </p:nvGrpSpPr>
      <p:grpSpPr>
        <a:xfrm>
          <a:off x="0" y="0"/>
          <a:ext cx="0" cy="0"/>
          <a:chOff x="0" y="0"/>
          <a:chExt cx="0" cy="0"/>
        </a:xfrm>
      </p:grpSpPr>
      <p:sp>
        <p:nvSpPr>
          <p:cNvPr id="1849" name="Shape 1849"/>
          <p:cNvSpPr txBox="1"/>
          <p:nvPr>
            <p:ph idx="1" type="body"/>
          </p:nvPr>
        </p:nvSpPr>
        <p:spPr>
          <a:xfrm>
            <a:off x="685800" y="4400550"/>
            <a:ext cx="5486400" cy="3600450"/>
          </a:xfrm>
          <a:prstGeom prst="rect">
            <a:avLst/>
          </a:prstGeom>
        </p:spPr>
        <p:txBody>
          <a:bodyPr anchorCtr="0" anchor="t" bIns="91425" lIns="91425" rIns="91425" wrap="square" tIns="91425">
            <a:noAutofit/>
          </a:bodyPr>
          <a:lstStyle/>
          <a:p>
            <a:pPr indent="0" lvl="0" marL="0">
              <a:spcBef>
                <a:spcPts val="0"/>
              </a:spcBef>
              <a:buNone/>
            </a:pPr>
            <a:r>
              <a:t/>
            </a:r>
            <a:endParaRPr/>
          </a:p>
        </p:txBody>
      </p:sp>
      <p:sp>
        <p:nvSpPr>
          <p:cNvPr id="1850" name="Shape 1850"/>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54" name="Shape 1854"/>
        <p:cNvGrpSpPr/>
        <p:nvPr/>
      </p:nvGrpSpPr>
      <p:grpSpPr>
        <a:xfrm>
          <a:off x="0" y="0"/>
          <a:ext cx="0" cy="0"/>
          <a:chOff x="0" y="0"/>
          <a:chExt cx="0" cy="0"/>
        </a:xfrm>
      </p:grpSpPr>
      <p:sp>
        <p:nvSpPr>
          <p:cNvPr id="1855" name="Shape 1855"/>
          <p:cNvSpPr txBox="1"/>
          <p:nvPr>
            <p:ph idx="1" type="body"/>
          </p:nvPr>
        </p:nvSpPr>
        <p:spPr>
          <a:xfrm>
            <a:off x="685800" y="4400550"/>
            <a:ext cx="5486400" cy="3600450"/>
          </a:xfrm>
          <a:prstGeom prst="rect">
            <a:avLst/>
          </a:prstGeom>
        </p:spPr>
        <p:txBody>
          <a:bodyPr anchorCtr="0" anchor="t" bIns="91425" lIns="91425" rIns="91425" wrap="square" tIns="91425">
            <a:noAutofit/>
          </a:bodyPr>
          <a:lstStyle/>
          <a:p>
            <a:pPr indent="0" lvl="0" marL="0">
              <a:spcBef>
                <a:spcPts val="0"/>
              </a:spcBef>
              <a:buNone/>
            </a:pPr>
            <a:r>
              <a:t/>
            </a:r>
            <a:endParaRPr/>
          </a:p>
        </p:txBody>
      </p:sp>
      <p:sp>
        <p:nvSpPr>
          <p:cNvPr id="1856" name="Shape 1856"/>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60" name="Shape 1860"/>
        <p:cNvGrpSpPr/>
        <p:nvPr/>
      </p:nvGrpSpPr>
      <p:grpSpPr>
        <a:xfrm>
          <a:off x="0" y="0"/>
          <a:ext cx="0" cy="0"/>
          <a:chOff x="0" y="0"/>
          <a:chExt cx="0" cy="0"/>
        </a:xfrm>
      </p:grpSpPr>
      <p:sp>
        <p:nvSpPr>
          <p:cNvPr id="1861" name="Shape 1861"/>
          <p:cNvSpPr txBox="1"/>
          <p:nvPr>
            <p:ph idx="1" type="body"/>
          </p:nvPr>
        </p:nvSpPr>
        <p:spPr>
          <a:xfrm>
            <a:off x="685800" y="4400550"/>
            <a:ext cx="5486400" cy="3600450"/>
          </a:xfrm>
          <a:prstGeom prst="rect">
            <a:avLst/>
          </a:prstGeom>
        </p:spPr>
        <p:txBody>
          <a:bodyPr anchorCtr="0" anchor="t" bIns="91425" lIns="91425" rIns="91425" wrap="square" tIns="91425">
            <a:noAutofit/>
          </a:bodyPr>
          <a:lstStyle/>
          <a:p>
            <a:pPr indent="0" lvl="0" marL="0">
              <a:spcBef>
                <a:spcPts val="0"/>
              </a:spcBef>
              <a:buNone/>
            </a:pPr>
            <a:r>
              <a:t/>
            </a:r>
            <a:endParaRPr/>
          </a:p>
        </p:txBody>
      </p:sp>
      <p:sp>
        <p:nvSpPr>
          <p:cNvPr id="1862" name="Shape 1862"/>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66" name="Shape 1866"/>
        <p:cNvGrpSpPr/>
        <p:nvPr/>
      </p:nvGrpSpPr>
      <p:grpSpPr>
        <a:xfrm>
          <a:off x="0" y="0"/>
          <a:ext cx="0" cy="0"/>
          <a:chOff x="0" y="0"/>
          <a:chExt cx="0" cy="0"/>
        </a:xfrm>
      </p:grpSpPr>
      <p:sp>
        <p:nvSpPr>
          <p:cNvPr id="1867" name="Shape 1867"/>
          <p:cNvSpPr txBox="1"/>
          <p:nvPr>
            <p:ph idx="1" type="body"/>
          </p:nvPr>
        </p:nvSpPr>
        <p:spPr>
          <a:xfrm>
            <a:off x="685800" y="4400550"/>
            <a:ext cx="5486400" cy="3600450"/>
          </a:xfrm>
          <a:prstGeom prst="rect">
            <a:avLst/>
          </a:prstGeom>
        </p:spPr>
        <p:txBody>
          <a:bodyPr anchorCtr="0" anchor="t" bIns="91425" lIns="91425" rIns="91425" wrap="square" tIns="91425">
            <a:noAutofit/>
          </a:bodyPr>
          <a:lstStyle/>
          <a:p>
            <a:pPr indent="0" lvl="0" marL="0">
              <a:spcBef>
                <a:spcPts val="0"/>
              </a:spcBef>
              <a:buNone/>
            </a:pPr>
            <a:r>
              <a:t/>
            </a:r>
            <a:endParaRPr/>
          </a:p>
        </p:txBody>
      </p:sp>
      <p:sp>
        <p:nvSpPr>
          <p:cNvPr id="1868" name="Shape 1868"/>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1" name="Shape 361"/>
        <p:cNvGrpSpPr/>
        <p:nvPr/>
      </p:nvGrpSpPr>
      <p:grpSpPr>
        <a:xfrm>
          <a:off x="0" y="0"/>
          <a:ext cx="0" cy="0"/>
          <a:chOff x="0" y="0"/>
          <a:chExt cx="0" cy="0"/>
        </a:xfrm>
      </p:grpSpPr>
      <p:sp>
        <p:nvSpPr>
          <p:cNvPr id="362" name="Shape 362"/>
          <p:cNvSpPr txBox="1"/>
          <p:nvPr>
            <p:ph idx="1" type="body"/>
          </p:nvPr>
        </p:nvSpPr>
        <p:spPr>
          <a:xfrm>
            <a:off x="685800" y="4400550"/>
            <a:ext cx="5486400" cy="3600450"/>
          </a:xfrm>
          <a:prstGeom prst="rect">
            <a:avLst/>
          </a:prstGeom>
        </p:spPr>
        <p:txBody>
          <a:bodyPr anchorCtr="0" anchor="t" bIns="91425" lIns="91425" rIns="91425" wrap="square" tIns="91425">
            <a:noAutofit/>
          </a:bodyPr>
          <a:lstStyle/>
          <a:p>
            <a:pPr indent="0" lvl="0" marL="0">
              <a:spcBef>
                <a:spcPts val="0"/>
              </a:spcBef>
              <a:buNone/>
            </a:pPr>
            <a:r>
              <a:t/>
            </a:r>
            <a:endParaRPr/>
          </a:p>
        </p:txBody>
      </p:sp>
      <p:sp>
        <p:nvSpPr>
          <p:cNvPr id="363" name="Shape 363"/>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2" name="Shape 372"/>
        <p:cNvGrpSpPr/>
        <p:nvPr/>
      </p:nvGrpSpPr>
      <p:grpSpPr>
        <a:xfrm>
          <a:off x="0" y="0"/>
          <a:ext cx="0" cy="0"/>
          <a:chOff x="0" y="0"/>
          <a:chExt cx="0" cy="0"/>
        </a:xfrm>
      </p:grpSpPr>
      <p:sp>
        <p:nvSpPr>
          <p:cNvPr id="373" name="Shape 373"/>
          <p:cNvSpPr txBox="1"/>
          <p:nvPr>
            <p:ph idx="1" type="body"/>
          </p:nvPr>
        </p:nvSpPr>
        <p:spPr>
          <a:xfrm>
            <a:off x="685800" y="4400550"/>
            <a:ext cx="5486400" cy="3600450"/>
          </a:xfrm>
          <a:prstGeom prst="rect">
            <a:avLst/>
          </a:prstGeom>
        </p:spPr>
        <p:txBody>
          <a:bodyPr anchorCtr="0" anchor="t" bIns="91425" lIns="91425" rIns="91425" wrap="square" tIns="91425">
            <a:noAutofit/>
          </a:bodyPr>
          <a:lstStyle/>
          <a:p>
            <a:pPr indent="0" lvl="0" marL="0">
              <a:spcBef>
                <a:spcPts val="0"/>
              </a:spcBef>
              <a:buNone/>
            </a:pPr>
            <a:r>
              <a:t/>
            </a:r>
            <a:endParaRPr/>
          </a:p>
        </p:txBody>
      </p:sp>
      <p:sp>
        <p:nvSpPr>
          <p:cNvPr id="374" name="Shape 374"/>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0" name="Shape 390"/>
        <p:cNvGrpSpPr/>
        <p:nvPr/>
      </p:nvGrpSpPr>
      <p:grpSpPr>
        <a:xfrm>
          <a:off x="0" y="0"/>
          <a:ext cx="0" cy="0"/>
          <a:chOff x="0" y="0"/>
          <a:chExt cx="0" cy="0"/>
        </a:xfrm>
      </p:grpSpPr>
      <p:sp>
        <p:nvSpPr>
          <p:cNvPr id="391" name="Shape 391"/>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392" name="Shape 392"/>
          <p:cNvSpPr txBox="1"/>
          <p:nvPr>
            <p:ph idx="1" type="body"/>
          </p:nvPr>
        </p:nvSpPr>
        <p:spPr>
          <a:xfrm>
            <a:off x="685800" y="4400550"/>
            <a:ext cx="5486400" cy="3600450"/>
          </a:xfrm>
          <a:prstGeom prst="rect">
            <a:avLst/>
          </a:prstGeom>
          <a:noFill/>
          <a:ln>
            <a:noFill/>
          </a:ln>
        </p:spPr>
        <p:txBody>
          <a:bodyPr anchorCtr="0" anchor="t" bIns="45700" lIns="91425" rIns="91425" wrap="square" tIns="45700">
            <a:noAutofit/>
          </a:bodyPr>
          <a:lstStyle/>
          <a:p>
            <a:pPr indent="0" lvl="0" marL="0" marR="0" rtl="0" algn="l">
              <a:spcBef>
                <a:spcPts val="0"/>
              </a:spcBef>
              <a:buNone/>
            </a:pPr>
            <a:r>
              <a:rPr b="1" i="0" lang="en-US" sz="1200" u="none" cap="none" strike="noStrike">
                <a:solidFill>
                  <a:schemeClr val="dk1"/>
                </a:solidFill>
                <a:latin typeface="Calibri"/>
                <a:ea typeface="Calibri"/>
                <a:cs typeface="Calibri"/>
                <a:sym typeface="Calibri"/>
              </a:rPr>
              <a:t>0 - (default) Within each group remove group means from conditon means. Tells us how conditions are modulated by group membership. Boosts condition differences, removes overall group differences. Best suited if you are interested in condition and condition- by-group effects.</a:t>
            </a:r>
          </a:p>
          <a:p>
            <a:pPr indent="0" lvl="0" marL="0" marR="0" rtl="0" algn="l">
              <a:spcBef>
                <a:spcPts val="0"/>
              </a:spcBef>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buNone/>
            </a:pPr>
            <a:r>
              <a:rPr b="0" i="0" lang="en-US" sz="1200" u="none" cap="none" strike="noStrike">
                <a:solidFill>
                  <a:schemeClr val="dk1"/>
                </a:solidFill>
                <a:latin typeface="Calibri"/>
                <a:ea typeface="Calibri"/>
                <a:cs typeface="Calibri"/>
                <a:sym typeface="Calibri"/>
              </a:rPr>
              <a:t>1 - Remove grand condition means from each group condition mean. Tells us how conditions are modulated by group membership. Boosts group differences, removes overall condition differences. Best suited if you are interested in group and group-by-condition effects.</a:t>
            </a:r>
          </a:p>
          <a:p>
            <a:pPr indent="0" lvl="0" marL="0" marR="0" rtl="0" algn="l">
              <a:spcBef>
                <a:spcPts val="0"/>
              </a:spcBef>
              <a:buNone/>
            </a:pPr>
            <a:r>
              <a:rPr b="0" i="0" lang="en-US" sz="1200" u="none" cap="none" strike="noStrike">
                <a:solidFill>
                  <a:schemeClr val="dk1"/>
                </a:solidFill>
                <a:latin typeface="Calibri"/>
                <a:ea typeface="Calibri"/>
                <a:cs typeface="Calibri"/>
                <a:sym typeface="Calibri"/>
              </a:rPr>
              <a:t>2 - Remove grand mean (over all subjects and conditions). Tells us full spectrum of condition and group effects (group, conditions and group-by-condition).</a:t>
            </a:r>
          </a:p>
          <a:p>
            <a:pPr indent="0" lvl="0" marL="0" marR="0" rtl="0" algn="l">
              <a:spcBef>
                <a:spcPts val="0"/>
              </a:spcBef>
              <a:buNone/>
            </a:pPr>
            <a:r>
              <a:rPr b="0" i="0" lang="en-US" sz="1200" u="none" cap="none" strike="noStrike">
                <a:solidFill>
                  <a:schemeClr val="dk1"/>
                </a:solidFill>
                <a:latin typeface="Calibri"/>
                <a:ea typeface="Calibri"/>
                <a:cs typeface="Calibri"/>
                <a:sym typeface="Calibri"/>
              </a:rPr>
              <a:t>3 - Remove all main effects, subtract condition and group means (group by condition). This type of analysis will deal with pure group by condition interaction.</a:t>
            </a:r>
          </a:p>
          <a:p>
            <a:pPr indent="0" lvl="0" marL="0" marR="0" rtl="0" algn="l">
              <a:spcBef>
                <a:spcPts val="0"/>
              </a:spcBef>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buNone/>
            </a:pPr>
            <a:r>
              <a:t/>
            </a:r>
            <a:endParaRPr b="0" i="0" sz="1200" u="none" cap="none" strike="noStrike">
              <a:solidFill>
                <a:schemeClr val="dk1"/>
              </a:solidFill>
              <a:latin typeface="Calibri"/>
              <a:ea typeface="Calibri"/>
              <a:cs typeface="Calibri"/>
              <a:sym typeface="Calibri"/>
            </a:endParaRPr>
          </a:p>
        </p:txBody>
      </p:sp>
      <p:sp>
        <p:nvSpPr>
          <p:cNvPr id="393" name="Shape 393"/>
          <p:cNvSpPr txBox="1"/>
          <p:nvPr>
            <p:ph idx="12" type="sldNum"/>
          </p:nvPr>
        </p:nvSpPr>
        <p:spPr>
          <a:xfrm>
            <a:off x="3884613" y="8685213"/>
            <a:ext cx="2971800" cy="458787"/>
          </a:xfrm>
          <a:prstGeom prst="rect">
            <a:avLst/>
          </a:prstGeom>
          <a:noFill/>
          <a:ln>
            <a:noFill/>
          </a:ln>
        </p:spPr>
        <p:txBody>
          <a:bodyPr anchorCtr="0" anchor="b" bIns="45700" lIns="91425" rIns="91425" wrap="square" tIns="45700">
            <a:noAutofit/>
          </a:bodyPr>
          <a:lstStyle/>
          <a:p>
            <a:pPr indent="0" lvl="0" marL="0" marR="0" rtl="0" algn="r">
              <a:spcBef>
                <a:spcPts val="0"/>
              </a:spcBef>
              <a:buNone/>
            </a:pPr>
            <a:fld id="{00000000-1234-1234-1234-123412341234}" type="slidenum">
              <a:rPr lang="en-US" sz="1200">
                <a:solidFill>
                  <a:schemeClr val="dk1"/>
                </a:solidFill>
                <a:latin typeface="Calibri"/>
                <a:ea typeface="Calibri"/>
                <a:cs typeface="Calibri"/>
                <a:sym typeface="Calibri"/>
              </a:rPr>
              <a:t>‹#›</a:t>
            </a:fld>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4" name="Shape 414"/>
        <p:cNvGrpSpPr/>
        <p:nvPr/>
      </p:nvGrpSpPr>
      <p:grpSpPr>
        <a:xfrm>
          <a:off x="0" y="0"/>
          <a:ext cx="0" cy="0"/>
          <a:chOff x="0" y="0"/>
          <a:chExt cx="0" cy="0"/>
        </a:xfrm>
      </p:grpSpPr>
      <p:sp>
        <p:nvSpPr>
          <p:cNvPr id="415" name="Shape 415"/>
          <p:cNvSpPr txBox="1"/>
          <p:nvPr>
            <p:ph idx="1" type="body"/>
          </p:nvPr>
        </p:nvSpPr>
        <p:spPr>
          <a:xfrm>
            <a:off x="685800" y="4400550"/>
            <a:ext cx="5486400" cy="3600450"/>
          </a:xfrm>
          <a:prstGeom prst="rect">
            <a:avLst/>
          </a:prstGeom>
        </p:spPr>
        <p:txBody>
          <a:bodyPr anchorCtr="0" anchor="t" bIns="91425" lIns="91425" rIns="91425" wrap="square" tIns="91425">
            <a:noAutofit/>
          </a:bodyPr>
          <a:lstStyle/>
          <a:p>
            <a:pPr indent="0" lvl="0" marL="0">
              <a:spcBef>
                <a:spcPts val="0"/>
              </a:spcBef>
              <a:buNone/>
            </a:pPr>
            <a:r>
              <a:t/>
            </a:r>
            <a:endParaRPr/>
          </a:p>
        </p:txBody>
      </p:sp>
      <p:sp>
        <p:nvSpPr>
          <p:cNvPr id="416" name="Shape 416"/>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3" name="Shape 423"/>
        <p:cNvGrpSpPr/>
        <p:nvPr/>
      </p:nvGrpSpPr>
      <p:grpSpPr>
        <a:xfrm>
          <a:off x="0" y="0"/>
          <a:ext cx="0" cy="0"/>
          <a:chOff x="0" y="0"/>
          <a:chExt cx="0" cy="0"/>
        </a:xfrm>
      </p:grpSpPr>
      <p:sp>
        <p:nvSpPr>
          <p:cNvPr id="424" name="Shape 424"/>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425" name="Shape 425"/>
          <p:cNvSpPr txBox="1"/>
          <p:nvPr>
            <p:ph idx="1" type="body"/>
          </p:nvPr>
        </p:nvSpPr>
        <p:spPr>
          <a:xfrm>
            <a:off x="685800" y="4400550"/>
            <a:ext cx="5486400" cy="3600450"/>
          </a:xfrm>
          <a:prstGeom prst="rect">
            <a:avLst/>
          </a:prstGeom>
          <a:noFill/>
          <a:ln>
            <a:noFill/>
          </a:ln>
        </p:spPr>
        <p:txBody>
          <a:bodyPr anchorCtr="0" anchor="t" bIns="45700" lIns="91425" rIns="91425" wrap="square" tIns="45700">
            <a:noAutofit/>
          </a:bodyPr>
          <a:lstStyle/>
          <a:p>
            <a:pPr indent="-76200" lvl="0" marL="0" marR="0" rtl="0" algn="l">
              <a:lnSpc>
                <a:spcPct val="100000"/>
              </a:lnSpc>
              <a:spcBef>
                <a:spcPts val="0"/>
              </a:spcBef>
              <a:spcAft>
                <a:spcPts val="0"/>
              </a:spcAft>
              <a:buClr>
                <a:schemeClr val="dk1"/>
              </a:buClr>
              <a:buSzPts val="1200"/>
              <a:buFont typeface="Calibri"/>
              <a:buNone/>
            </a:pPr>
            <a:r>
              <a:rPr b="0" i="0" lang="en-US" sz="1200" u="none" cap="none" strike="noStrike">
                <a:solidFill>
                  <a:schemeClr val="dk1"/>
                </a:solidFill>
                <a:latin typeface="Calibri"/>
                <a:ea typeface="Calibri"/>
                <a:cs typeface="Calibri"/>
                <a:sym typeface="Calibri"/>
              </a:rPr>
              <a:t>0 - (default) Within each group remove group means from conditon means. Tells us how conditions are modulated by group membership. Boosts condition differences, removes overall group differences. Best suited if you are interested in condition and condition- by-group effects.</a:t>
            </a:r>
          </a:p>
          <a:p>
            <a:pPr indent="0" lvl="0" marL="0" marR="0" rtl="0" algn="l">
              <a:spcBef>
                <a:spcPts val="0"/>
              </a:spcBef>
              <a:buNone/>
            </a:pPr>
            <a:r>
              <a:t/>
            </a:r>
            <a:endParaRPr b="0" i="0" sz="1200" u="none" cap="none" strike="noStrike">
              <a:solidFill>
                <a:schemeClr val="dk1"/>
              </a:solidFill>
              <a:latin typeface="Calibri"/>
              <a:ea typeface="Calibri"/>
              <a:cs typeface="Calibri"/>
              <a:sym typeface="Calibri"/>
            </a:endParaRPr>
          </a:p>
        </p:txBody>
      </p:sp>
      <p:sp>
        <p:nvSpPr>
          <p:cNvPr id="426" name="Shape 426"/>
          <p:cNvSpPr txBox="1"/>
          <p:nvPr>
            <p:ph idx="12" type="sldNum"/>
          </p:nvPr>
        </p:nvSpPr>
        <p:spPr>
          <a:xfrm>
            <a:off x="3884613" y="8685213"/>
            <a:ext cx="2971800" cy="458787"/>
          </a:xfrm>
          <a:prstGeom prst="rect">
            <a:avLst/>
          </a:prstGeom>
          <a:noFill/>
          <a:ln>
            <a:noFill/>
          </a:ln>
        </p:spPr>
        <p:txBody>
          <a:bodyPr anchorCtr="0" anchor="b" bIns="45700" lIns="91425" rIns="91425" wrap="square" tIns="45700">
            <a:noAutofit/>
          </a:bodyPr>
          <a:lstStyle/>
          <a:p>
            <a:pPr indent="0" lvl="0" marL="0" marR="0" rtl="0" algn="r">
              <a:spcBef>
                <a:spcPts val="0"/>
              </a:spcBef>
              <a:buNone/>
            </a:pPr>
            <a:fld id="{00000000-1234-1234-1234-123412341234}" type="slidenum">
              <a:rPr lang="en-US" sz="1200">
                <a:solidFill>
                  <a:schemeClr val="dk1"/>
                </a:solidFill>
                <a:latin typeface="Calibri"/>
                <a:ea typeface="Calibri"/>
                <a:cs typeface="Calibri"/>
                <a:sym typeface="Calibri"/>
              </a:rPr>
              <a:t>‹#›</a:t>
            </a:fld>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3" name="Shape 433"/>
        <p:cNvGrpSpPr/>
        <p:nvPr/>
      </p:nvGrpSpPr>
      <p:grpSpPr>
        <a:xfrm>
          <a:off x="0" y="0"/>
          <a:ext cx="0" cy="0"/>
          <a:chOff x="0" y="0"/>
          <a:chExt cx="0" cy="0"/>
        </a:xfrm>
      </p:grpSpPr>
      <p:sp>
        <p:nvSpPr>
          <p:cNvPr id="434" name="Shape 434"/>
          <p:cNvSpPr txBox="1"/>
          <p:nvPr>
            <p:ph idx="1" type="body"/>
          </p:nvPr>
        </p:nvSpPr>
        <p:spPr>
          <a:xfrm>
            <a:off x="685800" y="4400550"/>
            <a:ext cx="5486400" cy="3600450"/>
          </a:xfrm>
          <a:prstGeom prst="rect">
            <a:avLst/>
          </a:prstGeom>
        </p:spPr>
        <p:txBody>
          <a:bodyPr anchorCtr="0" anchor="t" bIns="91425" lIns="91425" rIns="91425" wrap="square" tIns="91425">
            <a:noAutofit/>
          </a:bodyPr>
          <a:lstStyle/>
          <a:p>
            <a:pPr indent="0" lvl="0" marL="0">
              <a:spcBef>
                <a:spcPts val="0"/>
              </a:spcBef>
              <a:buNone/>
            </a:pPr>
            <a:r>
              <a:t/>
            </a:r>
            <a:endParaRPr/>
          </a:p>
        </p:txBody>
      </p:sp>
      <p:sp>
        <p:nvSpPr>
          <p:cNvPr id="435" name="Shape 435"/>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6" name="Shape 446"/>
        <p:cNvGrpSpPr/>
        <p:nvPr/>
      </p:nvGrpSpPr>
      <p:grpSpPr>
        <a:xfrm>
          <a:off x="0" y="0"/>
          <a:ext cx="0" cy="0"/>
          <a:chOff x="0" y="0"/>
          <a:chExt cx="0" cy="0"/>
        </a:xfrm>
      </p:grpSpPr>
      <p:sp>
        <p:nvSpPr>
          <p:cNvPr id="447" name="Shape 447"/>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448" name="Shape 448"/>
          <p:cNvSpPr txBox="1"/>
          <p:nvPr>
            <p:ph idx="1" type="body"/>
          </p:nvPr>
        </p:nvSpPr>
        <p:spPr>
          <a:xfrm>
            <a:off x="685800" y="4400550"/>
            <a:ext cx="5486400" cy="3600450"/>
          </a:xfrm>
          <a:prstGeom prst="rect">
            <a:avLst/>
          </a:prstGeom>
          <a:noFill/>
          <a:ln>
            <a:noFill/>
          </a:ln>
        </p:spPr>
        <p:txBody>
          <a:bodyPr anchorCtr="0" anchor="t" bIns="45700" lIns="91425" rIns="91425" wrap="square" tIns="45700">
            <a:noAutofit/>
          </a:bodyPr>
          <a:lstStyle/>
          <a:p>
            <a:pPr indent="0" lvl="0" marL="0" marR="0" rtl="0" algn="l">
              <a:spcBef>
                <a:spcPts val="0"/>
              </a:spcBef>
              <a:buNone/>
            </a:pPr>
            <a:r>
              <a:rPr b="0" i="0" lang="en-US" sz="1200" u="none" cap="none" strike="noStrike">
                <a:solidFill>
                  <a:schemeClr val="dk1"/>
                </a:solidFill>
                <a:latin typeface="Calibri"/>
                <a:ea typeface="Calibri"/>
                <a:cs typeface="Calibri"/>
                <a:sym typeface="Calibri"/>
              </a:rPr>
              <a:t>48 -48 4 – middle temporal</a:t>
            </a:r>
          </a:p>
        </p:txBody>
      </p:sp>
      <p:sp>
        <p:nvSpPr>
          <p:cNvPr id="449" name="Shape 449"/>
          <p:cNvSpPr txBox="1"/>
          <p:nvPr>
            <p:ph idx="12" type="sldNum"/>
          </p:nvPr>
        </p:nvSpPr>
        <p:spPr>
          <a:xfrm>
            <a:off x="3884613" y="8685213"/>
            <a:ext cx="2971800" cy="458787"/>
          </a:xfrm>
          <a:prstGeom prst="rect">
            <a:avLst/>
          </a:prstGeom>
          <a:noFill/>
          <a:ln>
            <a:noFill/>
          </a:ln>
        </p:spPr>
        <p:txBody>
          <a:bodyPr anchorCtr="0" anchor="b" bIns="45700" lIns="91425" rIns="91425" wrap="square" tIns="45700">
            <a:noAutofit/>
          </a:bodyPr>
          <a:lstStyle/>
          <a:p>
            <a:pPr indent="0" lvl="0" marL="0" marR="0" rtl="0" algn="r">
              <a:spcBef>
                <a:spcPts val="0"/>
              </a:spcBef>
              <a:buNone/>
            </a:pPr>
            <a:fld id="{00000000-1234-1234-1234-123412341234}" type="slidenum">
              <a:rPr lang="en-US" sz="1200">
                <a:solidFill>
                  <a:schemeClr val="dk1"/>
                </a:solidFill>
                <a:latin typeface="Calibri"/>
                <a:ea typeface="Calibri"/>
                <a:cs typeface="Calibri"/>
                <a:sym typeface="Calibri"/>
              </a:rPr>
              <a:t>‹#›</a:t>
            </a:fld>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7" name="Shape 457"/>
        <p:cNvGrpSpPr/>
        <p:nvPr/>
      </p:nvGrpSpPr>
      <p:grpSpPr>
        <a:xfrm>
          <a:off x="0" y="0"/>
          <a:ext cx="0" cy="0"/>
          <a:chOff x="0" y="0"/>
          <a:chExt cx="0" cy="0"/>
        </a:xfrm>
      </p:grpSpPr>
      <p:sp>
        <p:nvSpPr>
          <p:cNvPr id="458" name="Shape 458"/>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459" name="Shape 459"/>
          <p:cNvSpPr txBox="1"/>
          <p:nvPr>
            <p:ph idx="1" type="body"/>
          </p:nvPr>
        </p:nvSpPr>
        <p:spPr>
          <a:xfrm>
            <a:off x="685800" y="4400550"/>
            <a:ext cx="5486400" cy="3600450"/>
          </a:xfrm>
          <a:prstGeom prst="rect">
            <a:avLst/>
          </a:prstGeom>
          <a:noFill/>
          <a:ln>
            <a:noFill/>
          </a:ln>
        </p:spPr>
        <p:txBody>
          <a:bodyPr anchorCtr="0" anchor="t" bIns="45700" lIns="91425" rIns="91425" wrap="square" tIns="45700">
            <a:noAutofit/>
          </a:bodyPr>
          <a:lstStyle/>
          <a:p>
            <a:pPr indent="0" lvl="0" marL="0" marR="0" rtl="0" algn="l">
              <a:spcBef>
                <a:spcPts val="0"/>
              </a:spcBef>
              <a:buNone/>
            </a:pPr>
            <a:r>
              <a:rPr b="0" i="0" lang="en-US" sz="1200" u="none" cap="none" strike="noStrike">
                <a:solidFill>
                  <a:schemeClr val="dk1"/>
                </a:solidFill>
                <a:latin typeface="Calibri"/>
                <a:ea typeface="Calibri"/>
                <a:cs typeface="Calibri"/>
                <a:sym typeface="Calibri"/>
              </a:rPr>
              <a:t>Voxel Intensity Plot</a:t>
            </a:r>
          </a:p>
          <a:p>
            <a:pPr indent="0" lvl="0" marL="0" marR="0" rtl="0" algn="l">
              <a:spcBef>
                <a:spcPts val="0"/>
              </a:spcBef>
              <a:buNone/>
            </a:pPr>
            <a:r>
              <a:rPr b="0" i="0" lang="en-US" sz="1200" u="none" cap="none" strike="noStrike">
                <a:solidFill>
                  <a:schemeClr val="dk1"/>
                </a:solidFill>
                <a:latin typeface="Calibri"/>
                <a:ea typeface="Calibri"/>
                <a:cs typeface="Calibri"/>
                <a:sym typeface="Calibri"/>
              </a:rPr>
              <a:t>48 -48 4 – middle temporal</a:t>
            </a:r>
          </a:p>
        </p:txBody>
      </p:sp>
      <p:sp>
        <p:nvSpPr>
          <p:cNvPr id="460" name="Shape 460"/>
          <p:cNvSpPr txBox="1"/>
          <p:nvPr>
            <p:ph idx="12" type="sldNum"/>
          </p:nvPr>
        </p:nvSpPr>
        <p:spPr>
          <a:xfrm>
            <a:off x="3884613" y="8685213"/>
            <a:ext cx="2971800" cy="458787"/>
          </a:xfrm>
          <a:prstGeom prst="rect">
            <a:avLst/>
          </a:prstGeom>
          <a:noFill/>
          <a:ln>
            <a:noFill/>
          </a:ln>
        </p:spPr>
        <p:txBody>
          <a:bodyPr anchorCtr="0" anchor="b" bIns="45700" lIns="91425" rIns="91425" wrap="square" tIns="45700">
            <a:noAutofit/>
          </a:bodyPr>
          <a:lstStyle/>
          <a:p>
            <a:pPr indent="0" lvl="0" marL="0" marR="0" rtl="0" algn="r">
              <a:spcBef>
                <a:spcPts val="0"/>
              </a:spcBef>
              <a:buNone/>
            </a:pPr>
            <a:fld id="{00000000-1234-1234-1234-123412341234}" type="slidenum">
              <a:rPr lang="en-US" sz="1200">
                <a:solidFill>
                  <a:schemeClr val="dk1"/>
                </a:solidFill>
                <a:latin typeface="Calibri"/>
                <a:ea typeface="Calibri"/>
                <a:cs typeface="Calibri"/>
                <a:sym typeface="Calibri"/>
              </a:rPr>
              <a:t>‹#›</a:t>
            </a:fld>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1" name="Shape 471"/>
        <p:cNvGrpSpPr/>
        <p:nvPr/>
      </p:nvGrpSpPr>
      <p:grpSpPr>
        <a:xfrm>
          <a:off x="0" y="0"/>
          <a:ext cx="0" cy="0"/>
          <a:chOff x="0" y="0"/>
          <a:chExt cx="0" cy="0"/>
        </a:xfrm>
      </p:grpSpPr>
      <p:sp>
        <p:nvSpPr>
          <p:cNvPr id="472" name="Shape 472"/>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473" name="Shape 473"/>
          <p:cNvSpPr txBox="1"/>
          <p:nvPr>
            <p:ph idx="1" type="body"/>
          </p:nvPr>
        </p:nvSpPr>
        <p:spPr>
          <a:xfrm>
            <a:off x="685800" y="4400550"/>
            <a:ext cx="5486400" cy="3600450"/>
          </a:xfrm>
          <a:prstGeom prst="rect">
            <a:avLst/>
          </a:prstGeom>
          <a:noFill/>
          <a:ln>
            <a:noFill/>
          </a:ln>
        </p:spPr>
        <p:txBody>
          <a:bodyPr anchorCtr="0" anchor="t" bIns="45700" lIns="91425" rIns="91425" wrap="square" tIns="45700">
            <a:noAutofit/>
          </a:bodyPr>
          <a:lstStyle/>
          <a:p>
            <a:pPr indent="0" lvl="0" marL="0" marR="0" rtl="0" algn="l">
              <a:spcBef>
                <a:spcPts val="0"/>
              </a:spcBef>
              <a:buNone/>
            </a:pPr>
            <a:r>
              <a:rPr b="0" i="0" lang="en-US" sz="1200" u="none" cap="none" strike="noStrike">
                <a:solidFill>
                  <a:schemeClr val="dk1"/>
                </a:solidFill>
                <a:latin typeface="Calibri"/>
                <a:ea typeface="Calibri"/>
                <a:cs typeface="Calibri"/>
                <a:sym typeface="Calibri"/>
              </a:rPr>
              <a:t>48 -48 4 – middle temporal</a:t>
            </a:r>
          </a:p>
        </p:txBody>
      </p:sp>
      <p:sp>
        <p:nvSpPr>
          <p:cNvPr id="474" name="Shape 474"/>
          <p:cNvSpPr txBox="1"/>
          <p:nvPr>
            <p:ph idx="12" type="sldNum"/>
          </p:nvPr>
        </p:nvSpPr>
        <p:spPr>
          <a:xfrm>
            <a:off x="3884613" y="8685213"/>
            <a:ext cx="2971800" cy="458787"/>
          </a:xfrm>
          <a:prstGeom prst="rect">
            <a:avLst/>
          </a:prstGeom>
          <a:noFill/>
          <a:ln>
            <a:noFill/>
          </a:ln>
        </p:spPr>
        <p:txBody>
          <a:bodyPr anchorCtr="0" anchor="b" bIns="45700" lIns="91425" rIns="91425" wrap="square" tIns="45700">
            <a:noAutofit/>
          </a:bodyPr>
          <a:lstStyle/>
          <a:p>
            <a:pPr indent="0" lvl="0" marL="0" marR="0" rtl="0" algn="r">
              <a:spcBef>
                <a:spcPts val="0"/>
              </a:spcBef>
              <a:buNone/>
            </a:pPr>
            <a:fld id="{00000000-1234-1234-1234-123412341234}" type="slidenum">
              <a:rPr lang="en-US" sz="1200">
                <a:solidFill>
                  <a:schemeClr val="dk1"/>
                </a:solidFill>
                <a:latin typeface="Calibri"/>
                <a:ea typeface="Calibri"/>
                <a:cs typeface="Calibri"/>
                <a:sym typeface="Calibri"/>
              </a:rPr>
              <a:t>‹#›</a:t>
            </a:fld>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5" name="Shape 165"/>
        <p:cNvGrpSpPr/>
        <p:nvPr/>
      </p:nvGrpSpPr>
      <p:grpSpPr>
        <a:xfrm>
          <a:off x="0" y="0"/>
          <a:ext cx="0" cy="0"/>
          <a:chOff x="0" y="0"/>
          <a:chExt cx="0" cy="0"/>
        </a:xfrm>
      </p:grpSpPr>
      <p:sp>
        <p:nvSpPr>
          <p:cNvPr id="166" name="Shape 166"/>
          <p:cNvSpPr txBox="1"/>
          <p:nvPr>
            <p:ph idx="1" type="body"/>
          </p:nvPr>
        </p:nvSpPr>
        <p:spPr>
          <a:xfrm>
            <a:off x="685800" y="4400550"/>
            <a:ext cx="5486400" cy="3600450"/>
          </a:xfrm>
          <a:prstGeom prst="rect">
            <a:avLst/>
          </a:prstGeom>
        </p:spPr>
        <p:txBody>
          <a:bodyPr anchorCtr="0" anchor="t" bIns="91425" lIns="91425" rIns="91425" wrap="square" tIns="91425">
            <a:noAutofit/>
          </a:bodyPr>
          <a:lstStyle/>
          <a:p>
            <a:pPr indent="0" lvl="0" marL="0">
              <a:spcBef>
                <a:spcPts val="0"/>
              </a:spcBef>
              <a:buNone/>
            </a:pPr>
            <a:r>
              <a:t/>
            </a:r>
            <a:endParaRPr/>
          </a:p>
        </p:txBody>
      </p:sp>
      <p:sp>
        <p:nvSpPr>
          <p:cNvPr id="167" name="Shape 167"/>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7" name="Shape 487"/>
        <p:cNvGrpSpPr/>
        <p:nvPr/>
      </p:nvGrpSpPr>
      <p:grpSpPr>
        <a:xfrm>
          <a:off x="0" y="0"/>
          <a:ext cx="0" cy="0"/>
          <a:chOff x="0" y="0"/>
          <a:chExt cx="0" cy="0"/>
        </a:xfrm>
      </p:grpSpPr>
      <p:sp>
        <p:nvSpPr>
          <p:cNvPr id="488" name="Shape 488"/>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489" name="Shape 489"/>
          <p:cNvSpPr txBox="1"/>
          <p:nvPr>
            <p:ph idx="1" type="body"/>
          </p:nvPr>
        </p:nvSpPr>
        <p:spPr>
          <a:xfrm>
            <a:off x="685800" y="4400550"/>
            <a:ext cx="5486400" cy="3600450"/>
          </a:xfrm>
          <a:prstGeom prst="rect">
            <a:avLst/>
          </a:prstGeom>
          <a:noFill/>
          <a:ln>
            <a:noFill/>
          </a:ln>
        </p:spPr>
        <p:txBody>
          <a:bodyPr anchorCtr="0" anchor="t" bIns="45700" lIns="91425" rIns="91425" wrap="square" tIns="45700">
            <a:noAutofit/>
          </a:bodyPr>
          <a:lstStyle/>
          <a:p>
            <a:pPr indent="0" lvl="0" marL="0" marR="0" rtl="0" algn="l">
              <a:spcBef>
                <a:spcPts val="0"/>
              </a:spcBef>
              <a:buNone/>
            </a:pPr>
            <a:r>
              <a:rPr b="0" i="0" lang="en-US" sz="1200" u="none" cap="none" strike="noStrike">
                <a:solidFill>
                  <a:schemeClr val="dk1"/>
                </a:solidFill>
                <a:latin typeface="Calibri"/>
                <a:ea typeface="Calibri"/>
                <a:cs typeface="Calibri"/>
                <a:sym typeface="Calibri"/>
              </a:rPr>
              <a:t>48 -48 4 – middle temporal</a:t>
            </a:r>
          </a:p>
        </p:txBody>
      </p:sp>
      <p:sp>
        <p:nvSpPr>
          <p:cNvPr id="490" name="Shape 490"/>
          <p:cNvSpPr txBox="1"/>
          <p:nvPr>
            <p:ph idx="12" type="sldNum"/>
          </p:nvPr>
        </p:nvSpPr>
        <p:spPr>
          <a:xfrm>
            <a:off x="3884613" y="8685213"/>
            <a:ext cx="2971800" cy="458787"/>
          </a:xfrm>
          <a:prstGeom prst="rect">
            <a:avLst/>
          </a:prstGeom>
          <a:noFill/>
          <a:ln>
            <a:noFill/>
          </a:ln>
        </p:spPr>
        <p:txBody>
          <a:bodyPr anchorCtr="0" anchor="b" bIns="45700" lIns="91425" rIns="91425" wrap="square" tIns="45700">
            <a:noAutofit/>
          </a:bodyPr>
          <a:lstStyle/>
          <a:p>
            <a:pPr indent="0" lvl="0" marL="0" marR="0" rtl="0" algn="r">
              <a:spcBef>
                <a:spcPts val="0"/>
              </a:spcBef>
              <a:buNone/>
            </a:pPr>
            <a:fld id="{00000000-1234-1234-1234-123412341234}" type="slidenum">
              <a:rPr lang="en-US" sz="1200">
                <a:solidFill>
                  <a:schemeClr val="dk1"/>
                </a:solidFill>
                <a:latin typeface="Calibri"/>
                <a:ea typeface="Calibri"/>
                <a:cs typeface="Calibri"/>
                <a:sym typeface="Calibri"/>
              </a:rPr>
              <a:t>‹#›</a:t>
            </a:fld>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3" name="Shape 503"/>
        <p:cNvGrpSpPr/>
        <p:nvPr/>
      </p:nvGrpSpPr>
      <p:grpSpPr>
        <a:xfrm>
          <a:off x="0" y="0"/>
          <a:ext cx="0" cy="0"/>
          <a:chOff x="0" y="0"/>
          <a:chExt cx="0" cy="0"/>
        </a:xfrm>
      </p:grpSpPr>
      <p:sp>
        <p:nvSpPr>
          <p:cNvPr id="504" name="Shape 504"/>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505" name="Shape 505"/>
          <p:cNvSpPr txBox="1"/>
          <p:nvPr>
            <p:ph idx="1" type="body"/>
          </p:nvPr>
        </p:nvSpPr>
        <p:spPr>
          <a:xfrm>
            <a:off x="685800" y="4400550"/>
            <a:ext cx="5486400" cy="3600450"/>
          </a:xfrm>
          <a:prstGeom prst="rect">
            <a:avLst/>
          </a:prstGeom>
          <a:noFill/>
          <a:ln>
            <a:noFill/>
          </a:ln>
        </p:spPr>
        <p:txBody>
          <a:bodyPr anchorCtr="0" anchor="t" bIns="45700" lIns="91425" rIns="91425" wrap="square" tIns="45700">
            <a:noAutofit/>
          </a:bodyPr>
          <a:lstStyle/>
          <a:p>
            <a:pPr indent="0" lvl="0" marL="0" marR="0" rtl="0" algn="l">
              <a:spcBef>
                <a:spcPts val="0"/>
              </a:spcBef>
              <a:buNone/>
            </a:pPr>
            <a:r>
              <a:rPr b="0" i="0" lang="en-US" sz="1200" u="none" cap="none" strike="noStrike">
                <a:solidFill>
                  <a:schemeClr val="dk1"/>
                </a:solidFill>
                <a:latin typeface="Calibri"/>
                <a:ea typeface="Calibri"/>
                <a:cs typeface="Calibri"/>
                <a:sym typeface="Calibri"/>
              </a:rPr>
              <a:t>1 - Remove grand condition means from each group condition mean. Tells us how conditions are modulated by group membership. Boosts group differences, removes overall condition differences. Best suited if you are interested in group and group-by-condition effects.</a:t>
            </a:r>
          </a:p>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76200" lvl="0" marL="0" marR="0" rtl="0" algn="l">
              <a:lnSpc>
                <a:spcPct val="100000"/>
              </a:lnSpc>
              <a:spcBef>
                <a:spcPts val="0"/>
              </a:spcBef>
              <a:spcAft>
                <a:spcPts val="0"/>
              </a:spcAft>
              <a:buClr>
                <a:schemeClr val="dk1"/>
              </a:buClr>
              <a:buSzPts val="1200"/>
              <a:buFont typeface="Calibri"/>
              <a:buNone/>
            </a:pPr>
            <a:r>
              <a:rPr b="0" i="0" lang="en-US" sz="1200" u="none" cap="none" strike="noStrike">
                <a:solidFill>
                  <a:schemeClr val="dk1"/>
                </a:solidFill>
                <a:latin typeface="Calibri"/>
                <a:ea typeface="Calibri"/>
                <a:cs typeface="Calibri"/>
                <a:sym typeface="Calibri"/>
              </a:rPr>
              <a:t>0 - (default) Within each group remove group means from conditon means. Tells us how conditions are modulated by group membership. Boosts condition differences, removes overall group differences. Best suited if you are interested in condition and condition- by-group effects.</a:t>
            </a:r>
          </a:p>
          <a:p>
            <a:pPr indent="0" lvl="0" marL="0" marR="0" rtl="0" algn="l">
              <a:spcBef>
                <a:spcPts val="0"/>
              </a:spcBef>
              <a:buNone/>
            </a:pPr>
            <a:r>
              <a:rPr b="0" i="0" lang="en-US" sz="1200" u="none" cap="none" strike="noStrike">
                <a:solidFill>
                  <a:schemeClr val="dk1"/>
                </a:solidFill>
                <a:latin typeface="Calibri"/>
                <a:ea typeface="Calibri"/>
                <a:cs typeface="Calibri"/>
                <a:sym typeface="Calibri"/>
              </a:rPr>
              <a:t>2 - Remove grand mean (over all subjects and conditions). Tells us full spectrum of condition and group effects (group, conditions and group-by-condition).</a:t>
            </a:r>
          </a:p>
          <a:p>
            <a:pPr indent="0" lvl="0" marL="0" marR="0" rtl="0" algn="l">
              <a:spcBef>
                <a:spcPts val="0"/>
              </a:spcBef>
              <a:buNone/>
            </a:pPr>
            <a:r>
              <a:rPr b="0" i="0" lang="en-US" sz="1200" u="none" cap="none" strike="noStrike">
                <a:solidFill>
                  <a:schemeClr val="dk1"/>
                </a:solidFill>
                <a:latin typeface="Calibri"/>
                <a:ea typeface="Calibri"/>
                <a:cs typeface="Calibri"/>
                <a:sym typeface="Calibri"/>
              </a:rPr>
              <a:t>3 - Remove all main effects, subtract condition and group means (group by condition). This type of analysis will deal with pure group by condition interaction.</a:t>
            </a:r>
          </a:p>
          <a:p>
            <a:pPr indent="0" lvl="0" marL="0" marR="0" rtl="0" algn="l">
              <a:spcBef>
                <a:spcPts val="0"/>
              </a:spcBef>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buNone/>
            </a:pPr>
            <a:r>
              <a:t/>
            </a:r>
            <a:endParaRPr b="0" i="0" sz="1200" u="none" cap="none" strike="noStrike">
              <a:solidFill>
                <a:schemeClr val="dk1"/>
              </a:solidFill>
              <a:latin typeface="Calibri"/>
              <a:ea typeface="Calibri"/>
              <a:cs typeface="Calibri"/>
              <a:sym typeface="Calibri"/>
            </a:endParaRPr>
          </a:p>
        </p:txBody>
      </p:sp>
      <p:sp>
        <p:nvSpPr>
          <p:cNvPr id="506" name="Shape 506"/>
          <p:cNvSpPr txBox="1"/>
          <p:nvPr>
            <p:ph idx="12" type="sldNum"/>
          </p:nvPr>
        </p:nvSpPr>
        <p:spPr>
          <a:xfrm>
            <a:off x="3884613" y="8685213"/>
            <a:ext cx="2971800" cy="458787"/>
          </a:xfrm>
          <a:prstGeom prst="rect">
            <a:avLst/>
          </a:prstGeom>
          <a:noFill/>
          <a:ln>
            <a:noFill/>
          </a:ln>
        </p:spPr>
        <p:txBody>
          <a:bodyPr anchorCtr="0" anchor="b" bIns="45700" lIns="91425" rIns="91425" wrap="square" tIns="45700">
            <a:noAutofit/>
          </a:bodyPr>
          <a:lstStyle/>
          <a:p>
            <a:pPr indent="0" lvl="0" marL="0" marR="0" rtl="0" algn="r">
              <a:spcBef>
                <a:spcPts val="0"/>
              </a:spcBef>
              <a:buNone/>
            </a:pPr>
            <a:fld id="{00000000-1234-1234-1234-123412341234}" type="slidenum">
              <a:rPr lang="en-US" sz="1200">
                <a:solidFill>
                  <a:schemeClr val="dk1"/>
                </a:solidFill>
                <a:latin typeface="Calibri"/>
                <a:ea typeface="Calibri"/>
                <a:cs typeface="Calibri"/>
                <a:sym typeface="Calibri"/>
              </a:rPr>
              <a:t>‹#›</a:t>
            </a:fld>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7" name="Shape 527"/>
        <p:cNvGrpSpPr/>
        <p:nvPr/>
      </p:nvGrpSpPr>
      <p:grpSpPr>
        <a:xfrm>
          <a:off x="0" y="0"/>
          <a:ext cx="0" cy="0"/>
          <a:chOff x="0" y="0"/>
          <a:chExt cx="0" cy="0"/>
        </a:xfrm>
      </p:grpSpPr>
      <p:sp>
        <p:nvSpPr>
          <p:cNvPr id="528" name="Shape 528"/>
          <p:cNvSpPr txBox="1"/>
          <p:nvPr>
            <p:ph idx="1" type="body"/>
          </p:nvPr>
        </p:nvSpPr>
        <p:spPr>
          <a:xfrm>
            <a:off x="685800" y="4400550"/>
            <a:ext cx="5486400" cy="3600450"/>
          </a:xfrm>
          <a:prstGeom prst="rect">
            <a:avLst/>
          </a:prstGeom>
        </p:spPr>
        <p:txBody>
          <a:bodyPr anchorCtr="0" anchor="t" bIns="91425" lIns="91425" rIns="91425" wrap="square" tIns="91425">
            <a:noAutofit/>
          </a:bodyPr>
          <a:lstStyle/>
          <a:p>
            <a:pPr indent="0" lvl="0" marL="0">
              <a:spcBef>
                <a:spcPts val="0"/>
              </a:spcBef>
              <a:buNone/>
            </a:pPr>
            <a:r>
              <a:t/>
            </a:r>
            <a:endParaRPr/>
          </a:p>
        </p:txBody>
      </p:sp>
      <p:sp>
        <p:nvSpPr>
          <p:cNvPr id="529" name="Shape 529"/>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3" name="Shape 533"/>
        <p:cNvGrpSpPr/>
        <p:nvPr/>
      </p:nvGrpSpPr>
      <p:grpSpPr>
        <a:xfrm>
          <a:off x="0" y="0"/>
          <a:ext cx="0" cy="0"/>
          <a:chOff x="0" y="0"/>
          <a:chExt cx="0" cy="0"/>
        </a:xfrm>
      </p:grpSpPr>
      <p:sp>
        <p:nvSpPr>
          <p:cNvPr id="534" name="Shape 534"/>
          <p:cNvSpPr txBox="1"/>
          <p:nvPr>
            <p:ph idx="1" type="body"/>
          </p:nvPr>
        </p:nvSpPr>
        <p:spPr>
          <a:xfrm>
            <a:off x="685800" y="4400550"/>
            <a:ext cx="5486400" cy="3600450"/>
          </a:xfrm>
          <a:prstGeom prst="rect">
            <a:avLst/>
          </a:prstGeom>
        </p:spPr>
        <p:txBody>
          <a:bodyPr anchorCtr="0" anchor="t" bIns="91425" lIns="91425" rIns="91425" wrap="square" tIns="91425">
            <a:noAutofit/>
          </a:bodyPr>
          <a:lstStyle/>
          <a:p>
            <a:pPr indent="0" lvl="0" marL="0">
              <a:spcBef>
                <a:spcPts val="0"/>
              </a:spcBef>
              <a:buNone/>
            </a:pPr>
            <a:r>
              <a:t/>
            </a:r>
            <a:endParaRPr/>
          </a:p>
        </p:txBody>
      </p:sp>
      <p:sp>
        <p:nvSpPr>
          <p:cNvPr id="535" name="Shape 535"/>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4" name="Shape 544"/>
        <p:cNvGrpSpPr/>
        <p:nvPr/>
      </p:nvGrpSpPr>
      <p:grpSpPr>
        <a:xfrm>
          <a:off x="0" y="0"/>
          <a:ext cx="0" cy="0"/>
          <a:chOff x="0" y="0"/>
          <a:chExt cx="0" cy="0"/>
        </a:xfrm>
      </p:grpSpPr>
      <p:sp>
        <p:nvSpPr>
          <p:cNvPr id="545" name="Shape 545"/>
          <p:cNvSpPr txBox="1"/>
          <p:nvPr>
            <p:ph idx="1" type="body"/>
          </p:nvPr>
        </p:nvSpPr>
        <p:spPr>
          <a:xfrm>
            <a:off x="685800" y="4400550"/>
            <a:ext cx="5486400" cy="3600450"/>
          </a:xfrm>
          <a:prstGeom prst="rect">
            <a:avLst/>
          </a:prstGeom>
        </p:spPr>
        <p:txBody>
          <a:bodyPr anchorCtr="0" anchor="t" bIns="91425" lIns="91425" rIns="91425" wrap="square" tIns="91425">
            <a:noAutofit/>
          </a:bodyPr>
          <a:lstStyle/>
          <a:p>
            <a:pPr indent="0" lvl="0" marL="0">
              <a:spcBef>
                <a:spcPts val="0"/>
              </a:spcBef>
              <a:buNone/>
            </a:pPr>
            <a:r>
              <a:t/>
            </a:r>
            <a:endParaRPr/>
          </a:p>
        </p:txBody>
      </p:sp>
      <p:sp>
        <p:nvSpPr>
          <p:cNvPr id="546" name="Shape 546"/>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2" name="Shape 552"/>
        <p:cNvGrpSpPr/>
        <p:nvPr/>
      </p:nvGrpSpPr>
      <p:grpSpPr>
        <a:xfrm>
          <a:off x="0" y="0"/>
          <a:ext cx="0" cy="0"/>
          <a:chOff x="0" y="0"/>
          <a:chExt cx="0" cy="0"/>
        </a:xfrm>
      </p:grpSpPr>
      <p:sp>
        <p:nvSpPr>
          <p:cNvPr id="553" name="Shape 553"/>
          <p:cNvSpPr txBox="1"/>
          <p:nvPr>
            <p:ph idx="1" type="body"/>
          </p:nvPr>
        </p:nvSpPr>
        <p:spPr>
          <a:xfrm>
            <a:off x="685800" y="4400550"/>
            <a:ext cx="5486400" cy="3600450"/>
          </a:xfrm>
          <a:prstGeom prst="rect">
            <a:avLst/>
          </a:prstGeom>
        </p:spPr>
        <p:txBody>
          <a:bodyPr anchorCtr="0" anchor="t" bIns="91425" lIns="91425" rIns="91425" wrap="square" tIns="91425">
            <a:noAutofit/>
          </a:bodyPr>
          <a:lstStyle/>
          <a:p>
            <a:pPr indent="0" lvl="0" marL="0">
              <a:spcBef>
                <a:spcPts val="0"/>
              </a:spcBef>
              <a:buNone/>
            </a:pPr>
            <a:r>
              <a:t/>
            </a:r>
            <a:endParaRPr/>
          </a:p>
        </p:txBody>
      </p:sp>
      <p:sp>
        <p:nvSpPr>
          <p:cNvPr id="554" name="Shape 554"/>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8" name="Shape 568"/>
        <p:cNvGrpSpPr/>
        <p:nvPr/>
      </p:nvGrpSpPr>
      <p:grpSpPr>
        <a:xfrm>
          <a:off x="0" y="0"/>
          <a:ext cx="0" cy="0"/>
          <a:chOff x="0" y="0"/>
          <a:chExt cx="0" cy="0"/>
        </a:xfrm>
      </p:grpSpPr>
      <p:sp>
        <p:nvSpPr>
          <p:cNvPr id="569" name="Shape 569"/>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570" name="Shape 570"/>
          <p:cNvSpPr txBox="1"/>
          <p:nvPr>
            <p:ph idx="1" type="body"/>
          </p:nvPr>
        </p:nvSpPr>
        <p:spPr>
          <a:xfrm>
            <a:off x="685800" y="4400550"/>
            <a:ext cx="5486400" cy="3600450"/>
          </a:xfrm>
          <a:prstGeom prst="rect">
            <a:avLst/>
          </a:prstGeom>
          <a:noFill/>
          <a:ln>
            <a:noFill/>
          </a:ln>
        </p:spPr>
        <p:txBody>
          <a:bodyPr anchorCtr="0" anchor="t" bIns="45700" lIns="91425" rIns="91425" wrap="square" tIns="45700">
            <a:noAutofit/>
          </a:bodyPr>
          <a:lstStyle/>
          <a:p>
            <a:pPr indent="0" lvl="0" marL="0" marR="0" rtl="0" algn="l">
              <a:spcBef>
                <a:spcPts val="0"/>
              </a:spcBef>
              <a:buNone/>
            </a:pPr>
            <a:r>
              <a:t/>
            </a:r>
            <a:endParaRPr b="0" i="0" sz="1200" u="none" cap="none" strike="noStrike">
              <a:solidFill>
                <a:schemeClr val="dk1"/>
              </a:solidFill>
              <a:latin typeface="Calibri"/>
              <a:ea typeface="Calibri"/>
              <a:cs typeface="Calibri"/>
              <a:sym typeface="Calibri"/>
            </a:endParaRPr>
          </a:p>
        </p:txBody>
      </p:sp>
      <p:sp>
        <p:nvSpPr>
          <p:cNvPr id="571" name="Shape 571"/>
          <p:cNvSpPr txBox="1"/>
          <p:nvPr>
            <p:ph idx="12" type="sldNum"/>
          </p:nvPr>
        </p:nvSpPr>
        <p:spPr>
          <a:xfrm>
            <a:off x="3884613" y="8685213"/>
            <a:ext cx="2971800" cy="458787"/>
          </a:xfrm>
          <a:prstGeom prst="rect">
            <a:avLst/>
          </a:prstGeom>
          <a:noFill/>
          <a:ln>
            <a:noFill/>
          </a:ln>
        </p:spPr>
        <p:txBody>
          <a:bodyPr anchorCtr="0" anchor="b" bIns="45700" lIns="91425" rIns="91425" wrap="square" tIns="45700">
            <a:noAutofit/>
          </a:bodyPr>
          <a:lstStyle/>
          <a:p>
            <a:pPr indent="0" lvl="0" marL="0" marR="0" rtl="0" algn="r">
              <a:spcBef>
                <a:spcPts val="0"/>
              </a:spcBef>
              <a:buNone/>
            </a:pPr>
            <a:fld id="{00000000-1234-1234-1234-123412341234}" type="slidenum">
              <a:rPr lang="en-US" sz="1200">
                <a:solidFill>
                  <a:schemeClr val="dk1"/>
                </a:solidFill>
                <a:latin typeface="Calibri"/>
                <a:ea typeface="Calibri"/>
                <a:cs typeface="Calibri"/>
                <a:sym typeface="Calibri"/>
              </a:rPr>
              <a:t>‹#›</a:t>
            </a:fld>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5" name="Shape 575"/>
        <p:cNvGrpSpPr/>
        <p:nvPr/>
      </p:nvGrpSpPr>
      <p:grpSpPr>
        <a:xfrm>
          <a:off x="0" y="0"/>
          <a:ext cx="0" cy="0"/>
          <a:chOff x="0" y="0"/>
          <a:chExt cx="0" cy="0"/>
        </a:xfrm>
      </p:grpSpPr>
      <p:sp>
        <p:nvSpPr>
          <p:cNvPr id="576" name="Shape 576"/>
          <p:cNvSpPr txBox="1"/>
          <p:nvPr>
            <p:ph idx="1" type="body"/>
          </p:nvPr>
        </p:nvSpPr>
        <p:spPr>
          <a:xfrm>
            <a:off x="685800" y="4400550"/>
            <a:ext cx="5486400" cy="3600450"/>
          </a:xfrm>
          <a:prstGeom prst="rect">
            <a:avLst/>
          </a:prstGeom>
        </p:spPr>
        <p:txBody>
          <a:bodyPr anchorCtr="0" anchor="t" bIns="91425" lIns="91425" rIns="91425" wrap="square" tIns="91425">
            <a:noAutofit/>
          </a:bodyPr>
          <a:lstStyle/>
          <a:p>
            <a:pPr indent="0" lvl="0" marL="0">
              <a:spcBef>
                <a:spcPts val="0"/>
              </a:spcBef>
              <a:buNone/>
            </a:pPr>
            <a:r>
              <a:t/>
            </a:r>
            <a:endParaRPr/>
          </a:p>
        </p:txBody>
      </p:sp>
      <p:sp>
        <p:nvSpPr>
          <p:cNvPr id="577" name="Shape 577"/>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2" name="Shape 592"/>
        <p:cNvGrpSpPr/>
        <p:nvPr/>
      </p:nvGrpSpPr>
      <p:grpSpPr>
        <a:xfrm>
          <a:off x="0" y="0"/>
          <a:ext cx="0" cy="0"/>
          <a:chOff x="0" y="0"/>
          <a:chExt cx="0" cy="0"/>
        </a:xfrm>
      </p:grpSpPr>
      <p:sp>
        <p:nvSpPr>
          <p:cNvPr id="593" name="Shape 593"/>
          <p:cNvSpPr txBox="1"/>
          <p:nvPr>
            <p:ph idx="1" type="body"/>
          </p:nvPr>
        </p:nvSpPr>
        <p:spPr>
          <a:xfrm>
            <a:off x="685800" y="4400550"/>
            <a:ext cx="5486400" cy="3600450"/>
          </a:xfrm>
          <a:prstGeom prst="rect">
            <a:avLst/>
          </a:prstGeom>
        </p:spPr>
        <p:txBody>
          <a:bodyPr anchorCtr="0" anchor="t" bIns="91425" lIns="91425" rIns="91425" wrap="square" tIns="91425">
            <a:noAutofit/>
          </a:bodyPr>
          <a:lstStyle/>
          <a:p>
            <a:pPr indent="0" lvl="0" marL="0">
              <a:spcBef>
                <a:spcPts val="0"/>
              </a:spcBef>
              <a:buNone/>
            </a:pPr>
            <a:r>
              <a:t/>
            </a:r>
            <a:endParaRPr/>
          </a:p>
        </p:txBody>
      </p:sp>
      <p:sp>
        <p:nvSpPr>
          <p:cNvPr id="594" name="Shape 594"/>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8" name="Shape 598"/>
        <p:cNvGrpSpPr/>
        <p:nvPr/>
      </p:nvGrpSpPr>
      <p:grpSpPr>
        <a:xfrm>
          <a:off x="0" y="0"/>
          <a:ext cx="0" cy="0"/>
          <a:chOff x="0" y="0"/>
          <a:chExt cx="0" cy="0"/>
        </a:xfrm>
      </p:grpSpPr>
      <p:sp>
        <p:nvSpPr>
          <p:cNvPr id="599" name="Shape 599"/>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600" name="Shape 600"/>
          <p:cNvSpPr txBox="1"/>
          <p:nvPr>
            <p:ph idx="1" type="body"/>
          </p:nvPr>
        </p:nvSpPr>
        <p:spPr>
          <a:xfrm>
            <a:off x="685800" y="4400550"/>
            <a:ext cx="5486400" cy="3600450"/>
          </a:xfrm>
          <a:prstGeom prst="rect">
            <a:avLst/>
          </a:prstGeom>
          <a:noFill/>
          <a:ln>
            <a:noFill/>
          </a:ln>
        </p:spPr>
        <p:txBody>
          <a:bodyPr anchorCtr="0" anchor="t" bIns="45700" lIns="91425" rIns="91425" wrap="square" tIns="45700">
            <a:noAutofit/>
          </a:bodyPr>
          <a:lstStyle/>
          <a:p>
            <a:pPr indent="0" lvl="0" marL="0" marR="0" rtl="0" algn="l">
              <a:spcBef>
                <a:spcPts val="0"/>
              </a:spcBef>
              <a:buNone/>
            </a:pPr>
            <a:r>
              <a:rPr b="0" i="1" lang="en-US" sz="1200" u="none" cap="none" strike="noStrike">
                <a:solidFill>
                  <a:schemeClr val="dk1"/>
                </a:solidFill>
                <a:latin typeface="Calibri"/>
                <a:ea typeface="Calibri"/>
                <a:cs typeface="Calibri"/>
                <a:sym typeface="Calibri"/>
              </a:rPr>
              <a:t>win_size </a:t>
            </a:r>
            <a:r>
              <a:rPr b="0" i="0" lang="en-US" sz="1200" u="none" cap="none" strike="noStrike">
                <a:solidFill>
                  <a:schemeClr val="dk1"/>
                </a:solidFill>
                <a:latin typeface="Calibri"/>
                <a:ea typeface="Calibri"/>
                <a:cs typeface="Calibri"/>
                <a:sym typeface="Calibri"/>
              </a:rPr>
              <a:t>indicates the number of scans in one hemodynamic period.</a:t>
            </a:r>
          </a:p>
        </p:txBody>
      </p:sp>
      <p:sp>
        <p:nvSpPr>
          <p:cNvPr id="601" name="Shape 601"/>
          <p:cNvSpPr txBox="1"/>
          <p:nvPr>
            <p:ph idx="12" type="sldNum"/>
          </p:nvPr>
        </p:nvSpPr>
        <p:spPr>
          <a:xfrm>
            <a:off x="3884613" y="8685213"/>
            <a:ext cx="2971800" cy="458787"/>
          </a:xfrm>
          <a:prstGeom prst="rect">
            <a:avLst/>
          </a:prstGeom>
          <a:noFill/>
          <a:ln>
            <a:noFill/>
          </a:ln>
        </p:spPr>
        <p:txBody>
          <a:bodyPr anchorCtr="0" anchor="b" bIns="45700" lIns="91425" rIns="91425" wrap="square" tIns="45700">
            <a:noAutofit/>
          </a:bodyPr>
          <a:lstStyle/>
          <a:p>
            <a:pPr indent="0" lvl="0" marL="0" marR="0" rtl="0" algn="r">
              <a:spcBef>
                <a:spcPts val="0"/>
              </a:spcBef>
              <a:buNone/>
            </a:pPr>
            <a:fld id="{00000000-1234-1234-1234-123412341234}" type="slidenum">
              <a:rPr lang="en-US" sz="1200">
                <a:solidFill>
                  <a:schemeClr val="dk1"/>
                </a:solidFill>
                <a:latin typeface="Calibri"/>
                <a:ea typeface="Calibri"/>
                <a:cs typeface="Calibri"/>
                <a:sym typeface="Calibri"/>
              </a:rPr>
              <a:t>‹#›</a:t>
            </a:fld>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1" name="Shape 171"/>
        <p:cNvGrpSpPr/>
        <p:nvPr/>
      </p:nvGrpSpPr>
      <p:grpSpPr>
        <a:xfrm>
          <a:off x="0" y="0"/>
          <a:ext cx="0" cy="0"/>
          <a:chOff x="0" y="0"/>
          <a:chExt cx="0" cy="0"/>
        </a:xfrm>
      </p:grpSpPr>
      <p:sp>
        <p:nvSpPr>
          <p:cNvPr id="172" name="Shape 172"/>
          <p:cNvSpPr txBox="1"/>
          <p:nvPr>
            <p:ph idx="1" type="body"/>
          </p:nvPr>
        </p:nvSpPr>
        <p:spPr>
          <a:xfrm>
            <a:off x="685800" y="4400550"/>
            <a:ext cx="5486400" cy="3600450"/>
          </a:xfrm>
          <a:prstGeom prst="rect">
            <a:avLst/>
          </a:prstGeom>
        </p:spPr>
        <p:txBody>
          <a:bodyPr anchorCtr="0" anchor="t" bIns="91425" lIns="91425" rIns="91425" wrap="square" tIns="91425">
            <a:noAutofit/>
          </a:bodyPr>
          <a:lstStyle/>
          <a:p>
            <a:pPr indent="0" lvl="0" marL="0">
              <a:spcBef>
                <a:spcPts val="0"/>
              </a:spcBef>
              <a:buNone/>
            </a:pPr>
            <a:r>
              <a:t/>
            </a:r>
            <a:endParaRPr/>
          </a:p>
        </p:txBody>
      </p:sp>
      <p:sp>
        <p:nvSpPr>
          <p:cNvPr id="173" name="Shape 173"/>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7" name="Shape 617"/>
        <p:cNvGrpSpPr/>
        <p:nvPr/>
      </p:nvGrpSpPr>
      <p:grpSpPr>
        <a:xfrm>
          <a:off x="0" y="0"/>
          <a:ext cx="0" cy="0"/>
          <a:chOff x="0" y="0"/>
          <a:chExt cx="0" cy="0"/>
        </a:xfrm>
      </p:grpSpPr>
      <p:sp>
        <p:nvSpPr>
          <p:cNvPr id="618" name="Shape 618"/>
          <p:cNvSpPr txBox="1"/>
          <p:nvPr>
            <p:ph idx="1" type="body"/>
          </p:nvPr>
        </p:nvSpPr>
        <p:spPr>
          <a:xfrm>
            <a:off x="685800" y="4400550"/>
            <a:ext cx="5486400" cy="3600450"/>
          </a:xfrm>
          <a:prstGeom prst="rect">
            <a:avLst/>
          </a:prstGeom>
        </p:spPr>
        <p:txBody>
          <a:bodyPr anchorCtr="0" anchor="t" bIns="91425" lIns="91425" rIns="91425" wrap="square" tIns="91425">
            <a:noAutofit/>
          </a:bodyPr>
          <a:lstStyle/>
          <a:p>
            <a:pPr indent="0" lvl="0" marL="0">
              <a:spcBef>
                <a:spcPts val="0"/>
              </a:spcBef>
              <a:buNone/>
            </a:pPr>
            <a:r>
              <a:t/>
            </a:r>
            <a:endParaRPr/>
          </a:p>
        </p:txBody>
      </p:sp>
      <p:sp>
        <p:nvSpPr>
          <p:cNvPr id="619" name="Shape 619"/>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5" name="Shape 635"/>
        <p:cNvGrpSpPr/>
        <p:nvPr/>
      </p:nvGrpSpPr>
      <p:grpSpPr>
        <a:xfrm>
          <a:off x="0" y="0"/>
          <a:ext cx="0" cy="0"/>
          <a:chOff x="0" y="0"/>
          <a:chExt cx="0" cy="0"/>
        </a:xfrm>
      </p:grpSpPr>
      <p:sp>
        <p:nvSpPr>
          <p:cNvPr id="636" name="Shape 636"/>
          <p:cNvSpPr txBox="1"/>
          <p:nvPr>
            <p:ph idx="1" type="body"/>
          </p:nvPr>
        </p:nvSpPr>
        <p:spPr>
          <a:xfrm>
            <a:off x="685800" y="4400550"/>
            <a:ext cx="5486400" cy="3600450"/>
          </a:xfrm>
          <a:prstGeom prst="rect">
            <a:avLst/>
          </a:prstGeom>
        </p:spPr>
        <p:txBody>
          <a:bodyPr anchorCtr="0" anchor="t" bIns="91425" lIns="91425" rIns="91425" wrap="square" tIns="91425">
            <a:noAutofit/>
          </a:bodyPr>
          <a:lstStyle/>
          <a:p>
            <a:pPr indent="0" lvl="0" marL="0">
              <a:spcBef>
                <a:spcPts val="0"/>
              </a:spcBef>
              <a:buNone/>
            </a:pPr>
            <a:r>
              <a:t/>
            </a:r>
            <a:endParaRPr/>
          </a:p>
        </p:txBody>
      </p:sp>
      <p:sp>
        <p:nvSpPr>
          <p:cNvPr id="637" name="Shape 637"/>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0" name="Shape 660"/>
        <p:cNvGrpSpPr/>
        <p:nvPr/>
      </p:nvGrpSpPr>
      <p:grpSpPr>
        <a:xfrm>
          <a:off x="0" y="0"/>
          <a:ext cx="0" cy="0"/>
          <a:chOff x="0" y="0"/>
          <a:chExt cx="0" cy="0"/>
        </a:xfrm>
      </p:grpSpPr>
      <p:sp>
        <p:nvSpPr>
          <p:cNvPr id="661" name="Shape 661"/>
          <p:cNvSpPr txBox="1"/>
          <p:nvPr>
            <p:ph idx="1" type="body"/>
          </p:nvPr>
        </p:nvSpPr>
        <p:spPr>
          <a:xfrm>
            <a:off x="685800" y="4400550"/>
            <a:ext cx="5486400" cy="3600450"/>
          </a:xfrm>
          <a:prstGeom prst="rect">
            <a:avLst/>
          </a:prstGeom>
        </p:spPr>
        <p:txBody>
          <a:bodyPr anchorCtr="0" anchor="t" bIns="91425" lIns="91425" rIns="91425" wrap="square" tIns="91425">
            <a:noAutofit/>
          </a:bodyPr>
          <a:lstStyle/>
          <a:p>
            <a:pPr indent="0" lvl="0" marL="0">
              <a:spcBef>
                <a:spcPts val="0"/>
              </a:spcBef>
              <a:buNone/>
            </a:pPr>
            <a:r>
              <a:t/>
            </a:r>
            <a:endParaRPr/>
          </a:p>
        </p:txBody>
      </p:sp>
      <p:sp>
        <p:nvSpPr>
          <p:cNvPr id="662" name="Shape 662"/>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3" name="Shape 693"/>
        <p:cNvGrpSpPr/>
        <p:nvPr/>
      </p:nvGrpSpPr>
      <p:grpSpPr>
        <a:xfrm>
          <a:off x="0" y="0"/>
          <a:ext cx="0" cy="0"/>
          <a:chOff x="0" y="0"/>
          <a:chExt cx="0" cy="0"/>
        </a:xfrm>
      </p:grpSpPr>
      <p:sp>
        <p:nvSpPr>
          <p:cNvPr id="694" name="Shape 694"/>
          <p:cNvSpPr txBox="1"/>
          <p:nvPr>
            <p:ph idx="1" type="body"/>
          </p:nvPr>
        </p:nvSpPr>
        <p:spPr>
          <a:xfrm>
            <a:off x="685800" y="4400550"/>
            <a:ext cx="5486400" cy="3600450"/>
          </a:xfrm>
          <a:prstGeom prst="rect">
            <a:avLst/>
          </a:prstGeom>
        </p:spPr>
        <p:txBody>
          <a:bodyPr anchorCtr="0" anchor="t" bIns="91425" lIns="91425" rIns="91425" wrap="square" tIns="91425">
            <a:noAutofit/>
          </a:bodyPr>
          <a:lstStyle/>
          <a:p>
            <a:pPr indent="0" lvl="0" marL="0">
              <a:spcBef>
                <a:spcPts val="0"/>
              </a:spcBef>
              <a:buNone/>
            </a:pPr>
            <a:r>
              <a:t/>
            </a:r>
            <a:endParaRPr/>
          </a:p>
        </p:txBody>
      </p:sp>
      <p:sp>
        <p:nvSpPr>
          <p:cNvPr id="695" name="Shape 695"/>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2" name="Shape 732"/>
        <p:cNvGrpSpPr/>
        <p:nvPr/>
      </p:nvGrpSpPr>
      <p:grpSpPr>
        <a:xfrm>
          <a:off x="0" y="0"/>
          <a:ext cx="0" cy="0"/>
          <a:chOff x="0" y="0"/>
          <a:chExt cx="0" cy="0"/>
        </a:xfrm>
      </p:grpSpPr>
      <p:sp>
        <p:nvSpPr>
          <p:cNvPr id="733" name="Shape 733"/>
          <p:cNvSpPr txBox="1"/>
          <p:nvPr>
            <p:ph idx="1" type="body"/>
          </p:nvPr>
        </p:nvSpPr>
        <p:spPr>
          <a:xfrm>
            <a:off x="685800" y="4400550"/>
            <a:ext cx="5486400" cy="3600450"/>
          </a:xfrm>
          <a:prstGeom prst="rect">
            <a:avLst/>
          </a:prstGeom>
        </p:spPr>
        <p:txBody>
          <a:bodyPr anchorCtr="0" anchor="t" bIns="91425" lIns="91425" rIns="91425" wrap="square" tIns="91425">
            <a:noAutofit/>
          </a:bodyPr>
          <a:lstStyle/>
          <a:p>
            <a:pPr indent="0" lvl="0" marL="0">
              <a:spcBef>
                <a:spcPts val="0"/>
              </a:spcBef>
              <a:buNone/>
            </a:pPr>
            <a:r>
              <a:t/>
            </a:r>
            <a:endParaRPr/>
          </a:p>
        </p:txBody>
      </p:sp>
      <p:sp>
        <p:nvSpPr>
          <p:cNvPr id="734" name="Shape 734"/>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2" name="Shape 772"/>
        <p:cNvGrpSpPr/>
        <p:nvPr/>
      </p:nvGrpSpPr>
      <p:grpSpPr>
        <a:xfrm>
          <a:off x="0" y="0"/>
          <a:ext cx="0" cy="0"/>
          <a:chOff x="0" y="0"/>
          <a:chExt cx="0" cy="0"/>
        </a:xfrm>
      </p:grpSpPr>
      <p:sp>
        <p:nvSpPr>
          <p:cNvPr id="773" name="Shape 773"/>
          <p:cNvSpPr txBox="1"/>
          <p:nvPr>
            <p:ph idx="1" type="body"/>
          </p:nvPr>
        </p:nvSpPr>
        <p:spPr>
          <a:xfrm>
            <a:off x="685800" y="4400550"/>
            <a:ext cx="5486400" cy="3600450"/>
          </a:xfrm>
          <a:prstGeom prst="rect">
            <a:avLst/>
          </a:prstGeom>
        </p:spPr>
        <p:txBody>
          <a:bodyPr anchorCtr="0" anchor="t" bIns="91425" lIns="91425" rIns="91425" wrap="square" tIns="91425">
            <a:noAutofit/>
          </a:bodyPr>
          <a:lstStyle/>
          <a:p>
            <a:pPr indent="0" lvl="0" marL="0">
              <a:spcBef>
                <a:spcPts val="0"/>
              </a:spcBef>
              <a:buNone/>
            </a:pPr>
            <a:r>
              <a:t/>
            </a:r>
            <a:endParaRPr/>
          </a:p>
        </p:txBody>
      </p:sp>
      <p:sp>
        <p:nvSpPr>
          <p:cNvPr id="774" name="Shape 774"/>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7" name="Shape 817"/>
        <p:cNvGrpSpPr/>
        <p:nvPr/>
      </p:nvGrpSpPr>
      <p:grpSpPr>
        <a:xfrm>
          <a:off x="0" y="0"/>
          <a:ext cx="0" cy="0"/>
          <a:chOff x="0" y="0"/>
          <a:chExt cx="0" cy="0"/>
        </a:xfrm>
      </p:grpSpPr>
      <p:sp>
        <p:nvSpPr>
          <p:cNvPr id="818" name="Shape 818"/>
          <p:cNvSpPr txBox="1"/>
          <p:nvPr>
            <p:ph idx="1" type="body"/>
          </p:nvPr>
        </p:nvSpPr>
        <p:spPr>
          <a:xfrm>
            <a:off x="685800" y="4400550"/>
            <a:ext cx="5486400" cy="3600450"/>
          </a:xfrm>
          <a:prstGeom prst="rect">
            <a:avLst/>
          </a:prstGeom>
        </p:spPr>
        <p:txBody>
          <a:bodyPr anchorCtr="0" anchor="t" bIns="91425" lIns="91425" rIns="91425" wrap="square" tIns="91425">
            <a:noAutofit/>
          </a:bodyPr>
          <a:lstStyle/>
          <a:p>
            <a:pPr indent="0" lvl="0" marL="0">
              <a:spcBef>
                <a:spcPts val="0"/>
              </a:spcBef>
              <a:buNone/>
            </a:pPr>
            <a:r>
              <a:t/>
            </a:r>
            <a:endParaRPr/>
          </a:p>
        </p:txBody>
      </p:sp>
      <p:sp>
        <p:nvSpPr>
          <p:cNvPr id="819" name="Shape 819"/>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3" name="Shape 873"/>
        <p:cNvGrpSpPr/>
        <p:nvPr/>
      </p:nvGrpSpPr>
      <p:grpSpPr>
        <a:xfrm>
          <a:off x="0" y="0"/>
          <a:ext cx="0" cy="0"/>
          <a:chOff x="0" y="0"/>
          <a:chExt cx="0" cy="0"/>
        </a:xfrm>
      </p:grpSpPr>
      <p:sp>
        <p:nvSpPr>
          <p:cNvPr id="874" name="Shape 874"/>
          <p:cNvSpPr txBox="1"/>
          <p:nvPr>
            <p:ph idx="1" type="body"/>
          </p:nvPr>
        </p:nvSpPr>
        <p:spPr>
          <a:xfrm>
            <a:off x="685800" y="4400550"/>
            <a:ext cx="5486400" cy="3600450"/>
          </a:xfrm>
          <a:prstGeom prst="rect">
            <a:avLst/>
          </a:prstGeom>
        </p:spPr>
        <p:txBody>
          <a:bodyPr anchorCtr="0" anchor="t" bIns="91425" lIns="91425" rIns="91425" wrap="square" tIns="91425">
            <a:noAutofit/>
          </a:bodyPr>
          <a:lstStyle/>
          <a:p>
            <a:pPr indent="0" lvl="0" marL="0">
              <a:spcBef>
                <a:spcPts val="0"/>
              </a:spcBef>
              <a:buNone/>
            </a:pPr>
            <a:r>
              <a:t/>
            </a:r>
            <a:endParaRPr/>
          </a:p>
        </p:txBody>
      </p:sp>
      <p:sp>
        <p:nvSpPr>
          <p:cNvPr id="875" name="Shape 875"/>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6" name="Shape 976"/>
        <p:cNvGrpSpPr/>
        <p:nvPr/>
      </p:nvGrpSpPr>
      <p:grpSpPr>
        <a:xfrm>
          <a:off x="0" y="0"/>
          <a:ext cx="0" cy="0"/>
          <a:chOff x="0" y="0"/>
          <a:chExt cx="0" cy="0"/>
        </a:xfrm>
      </p:grpSpPr>
      <p:sp>
        <p:nvSpPr>
          <p:cNvPr id="977" name="Shape 977"/>
          <p:cNvSpPr txBox="1"/>
          <p:nvPr>
            <p:ph idx="1" type="body"/>
          </p:nvPr>
        </p:nvSpPr>
        <p:spPr>
          <a:xfrm>
            <a:off x="685800" y="4400550"/>
            <a:ext cx="5486400" cy="3600450"/>
          </a:xfrm>
          <a:prstGeom prst="rect">
            <a:avLst/>
          </a:prstGeom>
        </p:spPr>
        <p:txBody>
          <a:bodyPr anchorCtr="0" anchor="t" bIns="91425" lIns="91425" rIns="91425" wrap="square" tIns="91425">
            <a:noAutofit/>
          </a:bodyPr>
          <a:lstStyle/>
          <a:p>
            <a:pPr indent="0" lvl="0" marL="0">
              <a:spcBef>
                <a:spcPts val="0"/>
              </a:spcBef>
              <a:buNone/>
            </a:pPr>
            <a:r>
              <a:t/>
            </a:r>
            <a:endParaRPr/>
          </a:p>
        </p:txBody>
      </p:sp>
      <p:sp>
        <p:nvSpPr>
          <p:cNvPr id="978" name="Shape 978"/>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4" name="Shape 1024"/>
        <p:cNvGrpSpPr/>
        <p:nvPr/>
      </p:nvGrpSpPr>
      <p:grpSpPr>
        <a:xfrm>
          <a:off x="0" y="0"/>
          <a:ext cx="0" cy="0"/>
          <a:chOff x="0" y="0"/>
          <a:chExt cx="0" cy="0"/>
        </a:xfrm>
      </p:grpSpPr>
      <p:sp>
        <p:nvSpPr>
          <p:cNvPr id="1025" name="Shape 1025"/>
          <p:cNvSpPr txBox="1"/>
          <p:nvPr>
            <p:ph idx="1" type="body"/>
          </p:nvPr>
        </p:nvSpPr>
        <p:spPr>
          <a:xfrm>
            <a:off x="685800" y="4400550"/>
            <a:ext cx="5486400" cy="3600450"/>
          </a:xfrm>
          <a:prstGeom prst="rect">
            <a:avLst/>
          </a:prstGeom>
        </p:spPr>
        <p:txBody>
          <a:bodyPr anchorCtr="0" anchor="t" bIns="91425" lIns="91425" rIns="91425" wrap="square" tIns="91425">
            <a:noAutofit/>
          </a:bodyPr>
          <a:lstStyle/>
          <a:p>
            <a:pPr indent="0" lvl="0" marL="0">
              <a:spcBef>
                <a:spcPts val="0"/>
              </a:spcBef>
              <a:buNone/>
            </a:pPr>
            <a:r>
              <a:t/>
            </a:r>
            <a:endParaRPr/>
          </a:p>
        </p:txBody>
      </p:sp>
      <p:sp>
        <p:nvSpPr>
          <p:cNvPr id="1026" name="Shape 1026"/>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8" name="Shape 178"/>
        <p:cNvGrpSpPr/>
        <p:nvPr/>
      </p:nvGrpSpPr>
      <p:grpSpPr>
        <a:xfrm>
          <a:off x="0" y="0"/>
          <a:ext cx="0" cy="0"/>
          <a:chOff x="0" y="0"/>
          <a:chExt cx="0" cy="0"/>
        </a:xfrm>
      </p:grpSpPr>
      <p:sp>
        <p:nvSpPr>
          <p:cNvPr id="179" name="Shape 179"/>
          <p:cNvSpPr txBox="1"/>
          <p:nvPr>
            <p:ph idx="1" type="body"/>
          </p:nvPr>
        </p:nvSpPr>
        <p:spPr>
          <a:xfrm>
            <a:off x="685800" y="4400550"/>
            <a:ext cx="5486400" cy="3600450"/>
          </a:xfrm>
          <a:prstGeom prst="rect">
            <a:avLst/>
          </a:prstGeom>
        </p:spPr>
        <p:txBody>
          <a:bodyPr anchorCtr="0" anchor="t" bIns="91425" lIns="91425" rIns="91425" wrap="square" tIns="91425">
            <a:noAutofit/>
          </a:bodyPr>
          <a:lstStyle/>
          <a:p>
            <a:pPr indent="0" lvl="0" marL="0">
              <a:spcBef>
                <a:spcPts val="0"/>
              </a:spcBef>
              <a:buNone/>
            </a:pPr>
            <a:r>
              <a:t/>
            </a:r>
            <a:endParaRPr/>
          </a:p>
        </p:txBody>
      </p:sp>
      <p:sp>
        <p:nvSpPr>
          <p:cNvPr id="180" name="Shape 180"/>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3" name="Shape 1133"/>
        <p:cNvGrpSpPr/>
        <p:nvPr/>
      </p:nvGrpSpPr>
      <p:grpSpPr>
        <a:xfrm>
          <a:off x="0" y="0"/>
          <a:ext cx="0" cy="0"/>
          <a:chOff x="0" y="0"/>
          <a:chExt cx="0" cy="0"/>
        </a:xfrm>
      </p:grpSpPr>
      <p:sp>
        <p:nvSpPr>
          <p:cNvPr id="1134" name="Shape 1134"/>
          <p:cNvSpPr txBox="1"/>
          <p:nvPr>
            <p:ph idx="1" type="body"/>
          </p:nvPr>
        </p:nvSpPr>
        <p:spPr>
          <a:xfrm>
            <a:off x="685800" y="4400550"/>
            <a:ext cx="5486400" cy="3600450"/>
          </a:xfrm>
          <a:prstGeom prst="rect">
            <a:avLst/>
          </a:prstGeom>
        </p:spPr>
        <p:txBody>
          <a:bodyPr anchorCtr="0" anchor="t" bIns="91425" lIns="91425" rIns="91425" wrap="square" tIns="91425">
            <a:noAutofit/>
          </a:bodyPr>
          <a:lstStyle/>
          <a:p>
            <a:pPr indent="0" lvl="0" marL="0">
              <a:spcBef>
                <a:spcPts val="0"/>
              </a:spcBef>
              <a:buNone/>
            </a:pPr>
            <a:r>
              <a:t/>
            </a:r>
            <a:endParaRPr/>
          </a:p>
        </p:txBody>
      </p:sp>
      <p:sp>
        <p:nvSpPr>
          <p:cNvPr id="1135" name="Shape 1135"/>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4" name="Shape 1144"/>
        <p:cNvGrpSpPr/>
        <p:nvPr/>
      </p:nvGrpSpPr>
      <p:grpSpPr>
        <a:xfrm>
          <a:off x="0" y="0"/>
          <a:ext cx="0" cy="0"/>
          <a:chOff x="0" y="0"/>
          <a:chExt cx="0" cy="0"/>
        </a:xfrm>
      </p:grpSpPr>
      <p:sp>
        <p:nvSpPr>
          <p:cNvPr id="1145" name="Shape 1145"/>
          <p:cNvSpPr txBox="1"/>
          <p:nvPr>
            <p:ph idx="1" type="body"/>
          </p:nvPr>
        </p:nvSpPr>
        <p:spPr>
          <a:xfrm>
            <a:off x="685800" y="4400550"/>
            <a:ext cx="5486400" cy="3600450"/>
          </a:xfrm>
          <a:prstGeom prst="rect">
            <a:avLst/>
          </a:prstGeom>
        </p:spPr>
        <p:txBody>
          <a:bodyPr anchorCtr="0" anchor="t" bIns="91425" lIns="91425" rIns="91425" wrap="square" tIns="91425">
            <a:noAutofit/>
          </a:bodyPr>
          <a:lstStyle/>
          <a:p>
            <a:pPr indent="0" lvl="0" marL="0">
              <a:spcBef>
                <a:spcPts val="0"/>
              </a:spcBef>
              <a:buNone/>
            </a:pPr>
            <a:r>
              <a:t/>
            </a:r>
            <a:endParaRPr/>
          </a:p>
        </p:txBody>
      </p:sp>
      <p:sp>
        <p:nvSpPr>
          <p:cNvPr id="1146" name="Shape 1146"/>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53" name="Shape 1153"/>
        <p:cNvGrpSpPr/>
        <p:nvPr/>
      </p:nvGrpSpPr>
      <p:grpSpPr>
        <a:xfrm>
          <a:off x="0" y="0"/>
          <a:ext cx="0" cy="0"/>
          <a:chOff x="0" y="0"/>
          <a:chExt cx="0" cy="0"/>
        </a:xfrm>
      </p:grpSpPr>
      <p:sp>
        <p:nvSpPr>
          <p:cNvPr id="1154" name="Shape 1154"/>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155" name="Shape 1155"/>
          <p:cNvSpPr txBox="1"/>
          <p:nvPr>
            <p:ph idx="1" type="body"/>
          </p:nvPr>
        </p:nvSpPr>
        <p:spPr>
          <a:xfrm>
            <a:off x="685800" y="4400550"/>
            <a:ext cx="5486400" cy="3600450"/>
          </a:xfrm>
          <a:prstGeom prst="rect">
            <a:avLst/>
          </a:prstGeom>
          <a:noFill/>
          <a:ln>
            <a:noFill/>
          </a:ln>
        </p:spPr>
        <p:txBody>
          <a:bodyPr anchorCtr="0" anchor="t" bIns="45700" lIns="91425" rIns="91425" wrap="square" tIns="45700">
            <a:noAutofit/>
          </a:bodyPr>
          <a:lstStyle/>
          <a:p>
            <a:pPr indent="0" lvl="0" marL="0" marR="0" rtl="0" algn="l">
              <a:spcBef>
                <a:spcPts val="0"/>
              </a:spcBef>
              <a:buNone/>
            </a:pPr>
            <a:r>
              <a:rPr b="0" i="0" lang="en-US" sz="1200" u="none" cap="none" strike="noStrike">
                <a:solidFill>
                  <a:schemeClr val="dk1"/>
                </a:solidFill>
                <a:latin typeface="Calibri"/>
                <a:ea typeface="Calibri"/>
                <a:cs typeface="Calibri"/>
                <a:sym typeface="Calibri"/>
              </a:rPr>
              <a:t>rows should be arranged in the order of </a:t>
            </a:r>
            <a:r>
              <a:rPr b="1" i="0" lang="en-US" sz="1200" u="none" cap="none" strike="noStrike">
                <a:solidFill>
                  <a:schemeClr val="dk1"/>
                </a:solidFill>
                <a:latin typeface="Calibri"/>
                <a:ea typeface="Calibri"/>
                <a:cs typeface="Calibri"/>
                <a:sym typeface="Calibri"/>
              </a:rPr>
              <a:t>subjects in selected conditions in groups</a:t>
            </a:r>
          </a:p>
        </p:txBody>
      </p:sp>
      <p:sp>
        <p:nvSpPr>
          <p:cNvPr id="1156" name="Shape 1156"/>
          <p:cNvSpPr txBox="1"/>
          <p:nvPr>
            <p:ph idx="12" type="sldNum"/>
          </p:nvPr>
        </p:nvSpPr>
        <p:spPr>
          <a:xfrm>
            <a:off x="3884613" y="8685213"/>
            <a:ext cx="2971800" cy="458787"/>
          </a:xfrm>
          <a:prstGeom prst="rect">
            <a:avLst/>
          </a:prstGeom>
          <a:noFill/>
          <a:ln>
            <a:noFill/>
          </a:ln>
        </p:spPr>
        <p:txBody>
          <a:bodyPr anchorCtr="0" anchor="b" bIns="45700" lIns="91425" rIns="91425" wrap="square" tIns="45700">
            <a:noAutofit/>
          </a:bodyPr>
          <a:lstStyle/>
          <a:p>
            <a:pPr indent="0" lvl="0" marL="0" marR="0" rtl="0" algn="r">
              <a:spcBef>
                <a:spcPts val="0"/>
              </a:spcBef>
              <a:buNone/>
            </a:pPr>
            <a:fld id="{00000000-1234-1234-1234-123412341234}" type="slidenum">
              <a:rPr lang="en-US" sz="1200">
                <a:solidFill>
                  <a:schemeClr val="dk1"/>
                </a:solidFill>
                <a:latin typeface="Calibri"/>
                <a:ea typeface="Calibri"/>
                <a:cs typeface="Calibri"/>
                <a:sym typeface="Calibri"/>
              </a:rPr>
              <a:t>‹#›</a:t>
            </a:fld>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1" name="Shape 1171"/>
        <p:cNvGrpSpPr/>
        <p:nvPr/>
      </p:nvGrpSpPr>
      <p:grpSpPr>
        <a:xfrm>
          <a:off x="0" y="0"/>
          <a:ext cx="0" cy="0"/>
          <a:chOff x="0" y="0"/>
          <a:chExt cx="0" cy="0"/>
        </a:xfrm>
      </p:grpSpPr>
      <p:sp>
        <p:nvSpPr>
          <p:cNvPr id="1172" name="Shape 1172"/>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173" name="Shape 1173"/>
          <p:cNvSpPr txBox="1"/>
          <p:nvPr>
            <p:ph idx="1" type="body"/>
          </p:nvPr>
        </p:nvSpPr>
        <p:spPr>
          <a:xfrm>
            <a:off x="685800" y="4400550"/>
            <a:ext cx="5486400" cy="3600450"/>
          </a:xfrm>
          <a:prstGeom prst="rect">
            <a:avLst/>
          </a:prstGeom>
          <a:noFill/>
          <a:ln>
            <a:noFill/>
          </a:ln>
        </p:spPr>
        <p:txBody>
          <a:bodyPr anchorCtr="0" anchor="t" bIns="45700" lIns="91425" rIns="91425" wrap="square" tIns="45700">
            <a:noAutofit/>
          </a:bodyPr>
          <a:lstStyle/>
          <a:p>
            <a:pPr indent="0" lvl="0" marL="0" marR="0" rtl="0" algn="l">
              <a:spcBef>
                <a:spcPts val="0"/>
              </a:spcBef>
              <a:buNone/>
            </a:pPr>
            <a:r>
              <a:t/>
            </a:r>
            <a:endParaRPr b="0" i="0" sz="1200" u="none" cap="none" strike="noStrike">
              <a:solidFill>
                <a:schemeClr val="dk1"/>
              </a:solidFill>
              <a:latin typeface="Calibri"/>
              <a:ea typeface="Calibri"/>
              <a:cs typeface="Calibri"/>
              <a:sym typeface="Calibri"/>
            </a:endParaRPr>
          </a:p>
        </p:txBody>
      </p:sp>
      <p:sp>
        <p:nvSpPr>
          <p:cNvPr id="1174" name="Shape 1174"/>
          <p:cNvSpPr txBox="1"/>
          <p:nvPr>
            <p:ph idx="12" type="sldNum"/>
          </p:nvPr>
        </p:nvSpPr>
        <p:spPr>
          <a:xfrm>
            <a:off x="3884613" y="8685213"/>
            <a:ext cx="2971800" cy="458787"/>
          </a:xfrm>
          <a:prstGeom prst="rect">
            <a:avLst/>
          </a:prstGeom>
          <a:noFill/>
          <a:ln>
            <a:noFill/>
          </a:ln>
        </p:spPr>
        <p:txBody>
          <a:bodyPr anchorCtr="0" anchor="b" bIns="45700" lIns="91425" rIns="91425" wrap="square" tIns="45700">
            <a:noAutofit/>
          </a:bodyPr>
          <a:lstStyle/>
          <a:p>
            <a:pPr indent="0" lvl="0" marL="0" marR="0" rtl="0" algn="r">
              <a:spcBef>
                <a:spcPts val="0"/>
              </a:spcBef>
              <a:buNone/>
            </a:pPr>
            <a:fld id="{00000000-1234-1234-1234-123412341234}" type="slidenum">
              <a:rPr lang="en-US" sz="1200">
                <a:solidFill>
                  <a:schemeClr val="dk1"/>
                </a:solidFill>
                <a:latin typeface="Calibri"/>
                <a:ea typeface="Calibri"/>
                <a:cs typeface="Calibri"/>
                <a:sym typeface="Calibri"/>
              </a:rPr>
              <a:t>‹#›</a:t>
            </a:fld>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4" name="Shape 1244"/>
        <p:cNvGrpSpPr/>
        <p:nvPr/>
      </p:nvGrpSpPr>
      <p:grpSpPr>
        <a:xfrm>
          <a:off x="0" y="0"/>
          <a:ext cx="0" cy="0"/>
          <a:chOff x="0" y="0"/>
          <a:chExt cx="0" cy="0"/>
        </a:xfrm>
      </p:grpSpPr>
      <p:sp>
        <p:nvSpPr>
          <p:cNvPr id="1245" name="Shape 1245"/>
          <p:cNvSpPr txBox="1"/>
          <p:nvPr>
            <p:ph idx="1" type="body"/>
          </p:nvPr>
        </p:nvSpPr>
        <p:spPr>
          <a:xfrm>
            <a:off x="685800" y="4400550"/>
            <a:ext cx="5486400" cy="3600450"/>
          </a:xfrm>
          <a:prstGeom prst="rect">
            <a:avLst/>
          </a:prstGeom>
        </p:spPr>
        <p:txBody>
          <a:bodyPr anchorCtr="0" anchor="t" bIns="91425" lIns="91425" rIns="91425" wrap="square" tIns="91425">
            <a:noAutofit/>
          </a:bodyPr>
          <a:lstStyle/>
          <a:p>
            <a:pPr indent="0" lvl="0" marL="0">
              <a:spcBef>
                <a:spcPts val="0"/>
              </a:spcBef>
              <a:buNone/>
            </a:pPr>
            <a:r>
              <a:t/>
            </a:r>
            <a:endParaRPr/>
          </a:p>
        </p:txBody>
      </p:sp>
      <p:sp>
        <p:nvSpPr>
          <p:cNvPr id="1246" name="Shape 1246"/>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1" name="Shape 1251"/>
        <p:cNvGrpSpPr/>
        <p:nvPr/>
      </p:nvGrpSpPr>
      <p:grpSpPr>
        <a:xfrm>
          <a:off x="0" y="0"/>
          <a:ext cx="0" cy="0"/>
          <a:chOff x="0" y="0"/>
          <a:chExt cx="0" cy="0"/>
        </a:xfrm>
      </p:grpSpPr>
      <p:sp>
        <p:nvSpPr>
          <p:cNvPr id="1252" name="Shape 1252"/>
          <p:cNvSpPr txBox="1"/>
          <p:nvPr>
            <p:ph idx="1" type="body"/>
          </p:nvPr>
        </p:nvSpPr>
        <p:spPr>
          <a:xfrm>
            <a:off x="685800" y="4400550"/>
            <a:ext cx="5486400" cy="3600450"/>
          </a:xfrm>
          <a:prstGeom prst="rect">
            <a:avLst/>
          </a:prstGeom>
        </p:spPr>
        <p:txBody>
          <a:bodyPr anchorCtr="0" anchor="t" bIns="91425" lIns="91425" rIns="91425" wrap="square" tIns="91425">
            <a:noAutofit/>
          </a:bodyPr>
          <a:lstStyle/>
          <a:p>
            <a:pPr indent="0" lvl="0" marL="0">
              <a:spcBef>
                <a:spcPts val="0"/>
              </a:spcBef>
              <a:buNone/>
            </a:pPr>
            <a:r>
              <a:t/>
            </a:r>
            <a:endParaRPr/>
          </a:p>
        </p:txBody>
      </p:sp>
      <p:sp>
        <p:nvSpPr>
          <p:cNvPr id="1253" name="Shape 1253"/>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64" name="Shape 1264"/>
        <p:cNvGrpSpPr/>
        <p:nvPr/>
      </p:nvGrpSpPr>
      <p:grpSpPr>
        <a:xfrm>
          <a:off x="0" y="0"/>
          <a:ext cx="0" cy="0"/>
          <a:chOff x="0" y="0"/>
          <a:chExt cx="0" cy="0"/>
        </a:xfrm>
      </p:grpSpPr>
      <p:sp>
        <p:nvSpPr>
          <p:cNvPr id="1265" name="Shape 1265"/>
          <p:cNvSpPr txBox="1"/>
          <p:nvPr>
            <p:ph idx="1" type="body"/>
          </p:nvPr>
        </p:nvSpPr>
        <p:spPr>
          <a:xfrm>
            <a:off x="685800" y="4400550"/>
            <a:ext cx="5486400" cy="3600450"/>
          </a:xfrm>
          <a:prstGeom prst="rect">
            <a:avLst/>
          </a:prstGeom>
        </p:spPr>
        <p:txBody>
          <a:bodyPr anchorCtr="0" anchor="t" bIns="91425" lIns="91425" rIns="91425" wrap="square" tIns="91425">
            <a:noAutofit/>
          </a:bodyPr>
          <a:lstStyle/>
          <a:p>
            <a:pPr indent="0" lvl="0" marL="0">
              <a:spcBef>
                <a:spcPts val="0"/>
              </a:spcBef>
              <a:buNone/>
            </a:pPr>
            <a:r>
              <a:t/>
            </a:r>
            <a:endParaRPr/>
          </a:p>
        </p:txBody>
      </p:sp>
      <p:sp>
        <p:nvSpPr>
          <p:cNvPr id="1266" name="Shape 1266"/>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78" name="Shape 1278"/>
        <p:cNvGrpSpPr/>
        <p:nvPr/>
      </p:nvGrpSpPr>
      <p:grpSpPr>
        <a:xfrm>
          <a:off x="0" y="0"/>
          <a:ext cx="0" cy="0"/>
          <a:chOff x="0" y="0"/>
          <a:chExt cx="0" cy="0"/>
        </a:xfrm>
      </p:grpSpPr>
      <p:sp>
        <p:nvSpPr>
          <p:cNvPr id="1279" name="Shape 1279"/>
          <p:cNvSpPr txBox="1"/>
          <p:nvPr>
            <p:ph idx="1" type="body"/>
          </p:nvPr>
        </p:nvSpPr>
        <p:spPr>
          <a:xfrm>
            <a:off x="685800" y="4400550"/>
            <a:ext cx="5486400" cy="3600450"/>
          </a:xfrm>
          <a:prstGeom prst="rect">
            <a:avLst/>
          </a:prstGeom>
        </p:spPr>
        <p:txBody>
          <a:bodyPr anchorCtr="0" anchor="t" bIns="91425" lIns="91425" rIns="91425" wrap="square" tIns="91425">
            <a:noAutofit/>
          </a:bodyPr>
          <a:lstStyle/>
          <a:p>
            <a:pPr indent="0" lvl="0" marL="0">
              <a:spcBef>
                <a:spcPts val="0"/>
              </a:spcBef>
              <a:buNone/>
            </a:pPr>
            <a:r>
              <a:t/>
            </a:r>
            <a:endParaRPr/>
          </a:p>
        </p:txBody>
      </p:sp>
      <p:sp>
        <p:nvSpPr>
          <p:cNvPr id="1280" name="Shape 1280"/>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87" name="Shape 1287"/>
        <p:cNvGrpSpPr/>
        <p:nvPr/>
      </p:nvGrpSpPr>
      <p:grpSpPr>
        <a:xfrm>
          <a:off x="0" y="0"/>
          <a:ext cx="0" cy="0"/>
          <a:chOff x="0" y="0"/>
          <a:chExt cx="0" cy="0"/>
        </a:xfrm>
      </p:grpSpPr>
      <p:sp>
        <p:nvSpPr>
          <p:cNvPr id="1288" name="Shape 1288"/>
          <p:cNvSpPr txBox="1"/>
          <p:nvPr>
            <p:ph idx="1" type="body"/>
          </p:nvPr>
        </p:nvSpPr>
        <p:spPr>
          <a:xfrm>
            <a:off x="685800" y="4400550"/>
            <a:ext cx="5486400" cy="3600450"/>
          </a:xfrm>
          <a:prstGeom prst="rect">
            <a:avLst/>
          </a:prstGeom>
        </p:spPr>
        <p:txBody>
          <a:bodyPr anchorCtr="0" anchor="t" bIns="91425" lIns="91425" rIns="91425" wrap="square" tIns="91425">
            <a:noAutofit/>
          </a:bodyPr>
          <a:lstStyle/>
          <a:p>
            <a:pPr indent="0" lvl="0" marL="0">
              <a:spcBef>
                <a:spcPts val="0"/>
              </a:spcBef>
              <a:buNone/>
            </a:pPr>
            <a:r>
              <a:t/>
            </a:r>
            <a:endParaRPr/>
          </a:p>
        </p:txBody>
      </p:sp>
      <p:sp>
        <p:nvSpPr>
          <p:cNvPr id="1289" name="Shape 1289"/>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9" name="Shape 1299"/>
        <p:cNvGrpSpPr/>
        <p:nvPr/>
      </p:nvGrpSpPr>
      <p:grpSpPr>
        <a:xfrm>
          <a:off x="0" y="0"/>
          <a:ext cx="0" cy="0"/>
          <a:chOff x="0" y="0"/>
          <a:chExt cx="0" cy="0"/>
        </a:xfrm>
      </p:grpSpPr>
      <p:sp>
        <p:nvSpPr>
          <p:cNvPr id="1300" name="Shape 1300"/>
          <p:cNvSpPr txBox="1"/>
          <p:nvPr>
            <p:ph idx="1" type="body"/>
          </p:nvPr>
        </p:nvSpPr>
        <p:spPr>
          <a:xfrm>
            <a:off x="685800" y="4400550"/>
            <a:ext cx="5486400" cy="3600450"/>
          </a:xfrm>
          <a:prstGeom prst="rect">
            <a:avLst/>
          </a:prstGeom>
        </p:spPr>
        <p:txBody>
          <a:bodyPr anchorCtr="0" anchor="t" bIns="91425" lIns="91425" rIns="91425" wrap="square" tIns="91425">
            <a:noAutofit/>
          </a:bodyPr>
          <a:lstStyle/>
          <a:p>
            <a:pPr indent="0" lvl="0" marL="0">
              <a:spcBef>
                <a:spcPts val="0"/>
              </a:spcBef>
              <a:buNone/>
            </a:pPr>
            <a:r>
              <a:t/>
            </a:r>
            <a:endParaRPr/>
          </a:p>
        </p:txBody>
      </p:sp>
      <p:sp>
        <p:nvSpPr>
          <p:cNvPr id="1301" name="Shape 1301"/>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4" name="Shape 184"/>
        <p:cNvGrpSpPr/>
        <p:nvPr/>
      </p:nvGrpSpPr>
      <p:grpSpPr>
        <a:xfrm>
          <a:off x="0" y="0"/>
          <a:ext cx="0" cy="0"/>
          <a:chOff x="0" y="0"/>
          <a:chExt cx="0" cy="0"/>
        </a:xfrm>
      </p:grpSpPr>
      <p:sp>
        <p:nvSpPr>
          <p:cNvPr id="185" name="Shape 185"/>
          <p:cNvSpPr txBox="1"/>
          <p:nvPr>
            <p:ph idx="1" type="body"/>
          </p:nvPr>
        </p:nvSpPr>
        <p:spPr>
          <a:xfrm>
            <a:off x="685800" y="4400550"/>
            <a:ext cx="5486400" cy="3600450"/>
          </a:xfrm>
          <a:prstGeom prst="rect">
            <a:avLst/>
          </a:prstGeom>
        </p:spPr>
        <p:txBody>
          <a:bodyPr anchorCtr="0" anchor="t" bIns="91425" lIns="91425" rIns="91425" wrap="square" tIns="91425">
            <a:noAutofit/>
          </a:bodyPr>
          <a:lstStyle/>
          <a:p>
            <a:pPr indent="0" lvl="0" marL="0">
              <a:spcBef>
                <a:spcPts val="0"/>
              </a:spcBef>
              <a:buNone/>
            </a:pPr>
            <a:r>
              <a:t/>
            </a:r>
            <a:endParaRPr/>
          </a:p>
        </p:txBody>
      </p:sp>
      <p:sp>
        <p:nvSpPr>
          <p:cNvPr id="186" name="Shape 186"/>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11" name="Shape 1311"/>
        <p:cNvGrpSpPr/>
        <p:nvPr/>
      </p:nvGrpSpPr>
      <p:grpSpPr>
        <a:xfrm>
          <a:off x="0" y="0"/>
          <a:ext cx="0" cy="0"/>
          <a:chOff x="0" y="0"/>
          <a:chExt cx="0" cy="0"/>
        </a:xfrm>
      </p:grpSpPr>
      <p:sp>
        <p:nvSpPr>
          <p:cNvPr id="1312" name="Shape 1312"/>
          <p:cNvSpPr txBox="1"/>
          <p:nvPr>
            <p:ph idx="1" type="body"/>
          </p:nvPr>
        </p:nvSpPr>
        <p:spPr>
          <a:xfrm>
            <a:off x="685800" y="4400550"/>
            <a:ext cx="5486400" cy="3600450"/>
          </a:xfrm>
          <a:prstGeom prst="rect">
            <a:avLst/>
          </a:prstGeom>
        </p:spPr>
        <p:txBody>
          <a:bodyPr anchorCtr="0" anchor="t" bIns="91425" lIns="91425" rIns="91425" wrap="square" tIns="91425">
            <a:noAutofit/>
          </a:bodyPr>
          <a:lstStyle/>
          <a:p>
            <a:pPr indent="0" lvl="0" marL="0">
              <a:spcBef>
                <a:spcPts val="0"/>
              </a:spcBef>
              <a:buNone/>
            </a:pPr>
            <a:r>
              <a:t/>
            </a:r>
            <a:endParaRPr/>
          </a:p>
        </p:txBody>
      </p:sp>
      <p:sp>
        <p:nvSpPr>
          <p:cNvPr id="1313" name="Shape 1313"/>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25" name="Shape 1325"/>
        <p:cNvGrpSpPr/>
        <p:nvPr/>
      </p:nvGrpSpPr>
      <p:grpSpPr>
        <a:xfrm>
          <a:off x="0" y="0"/>
          <a:ext cx="0" cy="0"/>
          <a:chOff x="0" y="0"/>
          <a:chExt cx="0" cy="0"/>
        </a:xfrm>
      </p:grpSpPr>
      <p:sp>
        <p:nvSpPr>
          <p:cNvPr id="1326" name="Shape 1326"/>
          <p:cNvSpPr txBox="1"/>
          <p:nvPr>
            <p:ph idx="1" type="body"/>
          </p:nvPr>
        </p:nvSpPr>
        <p:spPr>
          <a:xfrm>
            <a:off x="685800" y="4400550"/>
            <a:ext cx="5486400" cy="3600450"/>
          </a:xfrm>
          <a:prstGeom prst="rect">
            <a:avLst/>
          </a:prstGeom>
        </p:spPr>
        <p:txBody>
          <a:bodyPr anchorCtr="0" anchor="t" bIns="91425" lIns="91425" rIns="91425" wrap="square" tIns="91425">
            <a:noAutofit/>
          </a:bodyPr>
          <a:lstStyle/>
          <a:p>
            <a:pPr indent="0" lvl="0" marL="0">
              <a:spcBef>
                <a:spcPts val="0"/>
              </a:spcBef>
              <a:buNone/>
            </a:pPr>
            <a:r>
              <a:t/>
            </a:r>
            <a:endParaRPr/>
          </a:p>
        </p:txBody>
      </p:sp>
      <p:sp>
        <p:nvSpPr>
          <p:cNvPr id="1327" name="Shape 1327"/>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31" name="Shape 1331"/>
        <p:cNvGrpSpPr/>
        <p:nvPr/>
      </p:nvGrpSpPr>
      <p:grpSpPr>
        <a:xfrm>
          <a:off x="0" y="0"/>
          <a:ext cx="0" cy="0"/>
          <a:chOff x="0" y="0"/>
          <a:chExt cx="0" cy="0"/>
        </a:xfrm>
      </p:grpSpPr>
      <p:sp>
        <p:nvSpPr>
          <p:cNvPr id="1332" name="Shape 1332"/>
          <p:cNvSpPr txBox="1"/>
          <p:nvPr>
            <p:ph idx="1" type="body"/>
          </p:nvPr>
        </p:nvSpPr>
        <p:spPr>
          <a:xfrm>
            <a:off x="685800" y="4400550"/>
            <a:ext cx="5486400" cy="3600450"/>
          </a:xfrm>
          <a:prstGeom prst="rect">
            <a:avLst/>
          </a:prstGeom>
        </p:spPr>
        <p:txBody>
          <a:bodyPr anchorCtr="0" anchor="t" bIns="91425" lIns="91425" rIns="91425" wrap="square" tIns="91425">
            <a:noAutofit/>
          </a:bodyPr>
          <a:lstStyle/>
          <a:p>
            <a:pPr indent="0" lvl="0" marL="0">
              <a:spcBef>
                <a:spcPts val="0"/>
              </a:spcBef>
              <a:buNone/>
            </a:pPr>
            <a:r>
              <a:t/>
            </a:r>
            <a:endParaRPr/>
          </a:p>
        </p:txBody>
      </p:sp>
      <p:sp>
        <p:nvSpPr>
          <p:cNvPr id="1333" name="Shape 1333"/>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37" name="Shape 1337"/>
        <p:cNvGrpSpPr/>
        <p:nvPr/>
      </p:nvGrpSpPr>
      <p:grpSpPr>
        <a:xfrm>
          <a:off x="0" y="0"/>
          <a:ext cx="0" cy="0"/>
          <a:chOff x="0" y="0"/>
          <a:chExt cx="0" cy="0"/>
        </a:xfrm>
      </p:grpSpPr>
      <p:sp>
        <p:nvSpPr>
          <p:cNvPr id="1338" name="Shape 1338"/>
          <p:cNvSpPr txBox="1"/>
          <p:nvPr>
            <p:ph idx="1" type="body"/>
          </p:nvPr>
        </p:nvSpPr>
        <p:spPr>
          <a:xfrm>
            <a:off x="685800" y="4400550"/>
            <a:ext cx="5486400" cy="3600450"/>
          </a:xfrm>
          <a:prstGeom prst="rect">
            <a:avLst/>
          </a:prstGeom>
        </p:spPr>
        <p:txBody>
          <a:bodyPr anchorCtr="0" anchor="t" bIns="91425" lIns="91425" rIns="91425" wrap="square" tIns="91425">
            <a:noAutofit/>
          </a:bodyPr>
          <a:lstStyle/>
          <a:p>
            <a:pPr indent="0" lvl="0" marL="0">
              <a:spcBef>
                <a:spcPts val="0"/>
              </a:spcBef>
              <a:buNone/>
            </a:pPr>
            <a:r>
              <a:t/>
            </a:r>
            <a:endParaRPr/>
          </a:p>
        </p:txBody>
      </p:sp>
      <p:sp>
        <p:nvSpPr>
          <p:cNvPr id="1339" name="Shape 1339"/>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43" name="Shape 1343"/>
        <p:cNvGrpSpPr/>
        <p:nvPr/>
      </p:nvGrpSpPr>
      <p:grpSpPr>
        <a:xfrm>
          <a:off x="0" y="0"/>
          <a:ext cx="0" cy="0"/>
          <a:chOff x="0" y="0"/>
          <a:chExt cx="0" cy="0"/>
        </a:xfrm>
      </p:grpSpPr>
      <p:sp>
        <p:nvSpPr>
          <p:cNvPr id="1344" name="Shape 1344"/>
          <p:cNvSpPr txBox="1"/>
          <p:nvPr>
            <p:ph idx="1" type="body"/>
          </p:nvPr>
        </p:nvSpPr>
        <p:spPr>
          <a:xfrm>
            <a:off x="685800" y="4400550"/>
            <a:ext cx="5486400" cy="3600450"/>
          </a:xfrm>
          <a:prstGeom prst="rect">
            <a:avLst/>
          </a:prstGeom>
        </p:spPr>
        <p:txBody>
          <a:bodyPr anchorCtr="0" anchor="t" bIns="91425" lIns="91425" rIns="91425" wrap="square" tIns="91425">
            <a:noAutofit/>
          </a:bodyPr>
          <a:lstStyle/>
          <a:p>
            <a:pPr indent="0" lvl="0" marL="0">
              <a:spcBef>
                <a:spcPts val="0"/>
              </a:spcBef>
              <a:buNone/>
            </a:pPr>
            <a:r>
              <a:t/>
            </a:r>
            <a:endParaRPr/>
          </a:p>
        </p:txBody>
      </p:sp>
      <p:sp>
        <p:nvSpPr>
          <p:cNvPr id="1345" name="Shape 1345"/>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49" name="Shape 1349"/>
        <p:cNvGrpSpPr/>
        <p:nvPr/>
      </p:nvGrpSpPr>
      <p:grpSpPr>
        <a:xfrm>
          <a:off x="0" y="0"/>
          <a:ext cx="0" cy="0"/>
          <a:chOff x="0" y="0"/>
          <a:chExt cx="0" cy="0"/>
        </a:xfrm>
      </p:grpSpPr>
      <p:sp>
        <p:nvSpPr>
          <p:cNvPr id="1350" name="Shape 1350"/>
          <p:cNvSpPr txBox="1"/>
          <p:nvPr>
            <p:ph idx="1" type="body"/>
          </p:nvPr>
        </p:nvSpPr>
        <p:spPr>
          <a:xfrm>
            <a:off x="685800" y="4400550"/>
            <a:ext cx="5486400" cy="3600450"/>
          </a:xfrm>
          <a:prstGeom prst="rect">
            <a:avLst/>
          </a:prstGeom>
        </p:spPr>
        <p:txBody>
          <a:bodyPr anchorCtr="0" anchor="t" bIns="91425" lIns="91425" rIns="91425" wrap="square" tIns="91425">
            <a:noAutofit/>
          </a:bodyPr>
          <a:lstStyle/>
          <a:p>
            <a:pPr indent="0" lvl="0" marL="0">
              <a:spcBef>
                <a:spcPts val="0"/>
              </a:spcBef>
              <a:buNone/>
            </a:pPr>
            <a:r>
              <a:t/>
            </a:r>
            <a:endParaRPr/>
          </a:p>
        </p:txBody>
      </p:sp>
      <p:sp>
        <p:nvSpPr>
          <p:cNvPr id="1351" name="Shape 1351"/>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55" name="Shape 1355"/>
        <p:cNvGrpSpPr/>
        <p:nvPr/>
      </p:nvGrpSpPr>
      <p:grpSpPr>
        <a:xfrm>
          <a:off x="0" y="0"/>
          <a:ext cx="0" cy="0"/>
          <a:chOff x="0" y="0"/>
          <a:chExt cx="0" cy="0"/>
        </a:xfrm>
      </p:grpSpPr>
      <p:sp>
        <p:nvSpPr>
          <p:cNvPr id="1356" name="Shape 1356"/>
          <p:cNvSpPr txBox="1"/>
          <p:nvPr>
            <p:ph idx="1" type="body"/>
          </p:nvPr>
        </p:nvSpPr>
        <p:spPr>
          <a:xfrm>
            <a:off x="685800" y="4400550"/>
            <a:ext cx="5486400" cy="3600450"/>
          </a:xfrm>
          <a:prstGeom prst="rect">
            <a:avLst/>
          </a:prstGeom>
        </p:spPr>
        <p:txBody>
          <a:bodyPr anchorCtr="0" anchor="t" bIns="91425" lIns="91425" rIns="91425" wrap="square" tIns="91425">
            <a:noAutofit/>
          </a:bodyPr>
          <a:lstStyle/>
          <a:p>
            <a:pPr indent="0" lvl="0" marL="0">
              <a:spcBef>
                <a:spcPts val="0"/>
              </a:spcBef>
              <a:buNone/>
            </a:pPr>
            <a:r>
              <a:t/>
            </a:r>
            <a:endParaRPr/>
          </a:p>
        </p:txBody>
      </p:sp>
      <p:sp>
        <p:nvSpPr>
          <p:cNvPr id="1357" name="Shape 1357"/>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1" name="Shape 1361"/>
        <p:cNvGrpSpPr/>
        <p:nvPr/>
      </p:nvGrpSpPr>
      <p:grpSpPr>
        <a:xfrm>
          <a:off x="0" y="0"/>
          <a:ext cx="0" cy="0"/>
          <a:chOff x="0" y="0"/>
          <a:chExt cx="0" cy="0"/>
        </a:xfrm>
      </p:grpSpPr>
      <p:sp>
        <p:nvSpPr>
          <p:cNvPr id="1362" name="Shape 1362"/>
          <p:cNvSpPr txBox="1"/>
          <p:nvPr>
            <p:ph idx="1" type="body"/>
          </p:nvPr>
        </p:nvSpPr>
        <p:spPr>
          <a:xfrm>
            <a:off x="685800" y="4400550"/>
            <a:ext cx="5486400" cy="3600450"/>
          </a:xfrm>
          <a:prstGeom prst="rect">
            <a:avLst/>
          </a:prstGeom>
        </p:spPr>
        <p:txBody>
          <a:bodyPr anchorCtr="0" anchor="t" bIns="91425" lIns="91425" rIns="91425" wrap="square" tIns="91425">
            <a:noAutofit/>
          </a:bodyPr>
          <a:lstStyle/>
          <a:p>
            <a:pPr indent="0" lvl="0" marL="0">
              <a:spcBef>
                <a:spcPts val="0"/>
              </a:spcBef>
              <a:buNone/>
            </a:pPr>
            <a:r>
              <a:t/>
            </a:r>
            <a:endParaRPr/>
          </a:p>
        </p:txBody>
      </p:sp>
      <p:sp>
        <p:nvSpPr>
          <p:cNvPr id="1363" name="Shape 1363"/>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6" name="Shape 1366"/>
        <p:cNvGrpSpPr/>
        <p:nvPr/>
      </p:nvGrpSpPr>
      <p:grpSpPr>
        <a:xfrm>
          <a:off x="0" y="0"/>
          <a:ext cx="0" cy="0"/>
          <a:chOff x="0" y="0"/>
          <a:chExt cx="0" cy="0"/>
        </a:xfrm>
      </p:grpSpPr>
      <p:sp>
        <p:nvSpPr>
          <p:cNvPr id="1367" name="Shape 1367"/>
          <p:cNvSpPr txBox="1"/>
          <p:nvPr>
            <p:ph idx="1" type="body"/>
          </p:nvPr>
        </p:nvSpPr>
        <p:spPr>
          <a:xfrm>
            <a:off x="685800" y="4400550"/>
            <a:ext cx="5486400" cy="3600450"/>
          </a:xfrm>
          <a:prstGeom prst="rect">
            <a:avLst/>
          </a:prstGeom>
        </p:spPr>
        <p:txBody>
          <a:bodyPr anchorCtr="0" anchor="t" bIns="91425" lIns="91425" rIns="91425" wrap="square" tIns="91425">
            <a:noAutofit/>
          </a:bodyPr>
          <a:lstStyle/>
          <a:p>
            <a:pPr indent="0" lvl="0" marL="0">
              <a:spcBef>
                <a:spcPts val="0"/>
              </a:spcBef>
              <a:buNone/>
            </a:pPr>
            <a:r>
              <a:t/>
            </a:r>
            <a:endParaRPr/>
          </a:p>
        </p:txBody>
      </p:sp>
      <p:sp>
        <p:nvSpPr>
          <p:cNvPr id="1368" name="Shape 1368"/>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73" name="Shape 1373"/>
        <p:cNvGrpSpPr/>
        <p:nvPr/>
      </p:nvGrpSpPr>
      <p:grpSpPr>
        <a:xfrm>
          <a:off x="0" y="0"/>
          <a:ext cx="0" cy="0"/>
          <a:chOff x="0" y="0"/>
          <a:chExt cx="0" cy="0"/>
        </a:xfrm>
      </p:grpSpPr>
      <p:sp>
        <p:nvSpPr>
          <p:cNvPr id="1374" name="Shape 1374"/>
          <p:cNvSpPr txBox="1"/>
          <p:nvPr>
            <p:ph idx="1" type="body"/>
          </p:nvPr>
        </p:nvSpPr>
        <p:spPr>
          <a:xfrm>
            <a:off x="685800" y="4400550"/>
            <a:ext cx="5486400" cy="3600450"/>
          </a:xfrm>
          <a:prstGeom prst="rect">
            <a:avLst/>
          </a:prstGeom>
        </p:spPr>
        <p:txBody>
          <a:bodyPr anchorCtr="0" anchor="t" bIns="91425" lIns="91425" rIns="91425" wrap="square" tIns="91425">
            <a:noAutofit/>
          </a:bodyPr>
          <a:lstStyle/>
          <a:p>
            <a:pPr indent="0" lvl="0" marL="0">
              <a:spcBef>
                <a:spcPts val="0"/>
              </a:spcBef>
              <a:buNone/>
            </a:pPr>
            <a:r>
              <a:t/>
            </a:r>
            <a:endParaRPr/>
          </a:p>
        </p:txBody>
      </p:sp>
      <p:sp>
        <p:nvSpPr>
          <p:cNvPr id="1375" name="Shape 1375"/>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2" name="Shape 192"/>
        <p:cNvGrpSpPr/>
        <p:nvPr/>
      </p:nvGrpSpPr>
      <p:grpSpPr>
        <a:xfrm>
          <a:off x="0" y="0"/>
          <a:ext cx="0" cy="0"/>
          <a:chOff x="0" y="0"/>
          <a:chExt cx="0" cy="0"/>
        </a:xfrm>
      </p:grpSpPr>
      <p:sp>
        <p:nvSpPr>
          <p:cNvPr id="193" name="Shape 193"/>
          <p:cNvSpPr txBox="1"/>
          <p:nvPr>
            <p:ph idx="1" type="body"/>
          </p:nvPr>
        </p:nvSpPr>
        <p:spPr>
          <a:xfrm>
            <a:off x="685800" y="4400550"/>
            <a:ext cx="5486400" cy="3600450"/>
          </a:xfrm>
          <a:prstGeom prst="rect">
            <a:avLst/>
          </a:prstGeom>
        </p:spPr>
        <p:txBody>
          <a:bodyPr anchorCtr="0" anchor="t" bIns="91425" lIns="91425" rIns="91425" wrap="square" tIns="91425">
            <a:noAutofit/>
          </a:bodyPr>
          <a:lstStyle/>
          <a:p>
            <a:pPr indent="0" lvl="0" marL="0">
              <a:spcBef>
                <a:spcPts val="0"/>
              </a:spcBef>
              <a:buNone/>
            </a:pPr>
            <a:r>
              <a:t/>
            </a:r>
            <a:endParaRPr/>
          </a:p>
        </p:txBody>
      </p:sp>
      <p:sp>
        <p:nvSpPr>
          <p:cNvPr id="194" name="Shape 194"/>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78" name="Shape 1378"/>
        <p:cNvGrpSpPr/>
        <p:nvPr/>
      </p:nvGrpSpPr>
      <p:grpSpPr>
        <a:xfrm>
          <a:off x="0" y="0"/>
          <a:ext cx="0" cy="0"/>
          <a:chOff x="0" y="0"/>
          <a:chExt cx="0" cy="0"/>
        </a:xfrm>
      </p:grpSpPr>
      <p:sp>
        <p:nvSpPr>
          <p:cNvPr id="1379" name="Shape 1379"/>
          <p:cNvSpPr txBox="1"/>
          <p:nvPr>
            <p:ph idx="1" type="body"/>
          </p:nvPr>
        </p:nvSpPr>
        <p:spPr>
          <a:xfrm>
            <a:off x="685800" y="4400550"/>
            <a:ext cx="5486400" cy="3600450"/>
          </a:xfrm>
          <a:prstGeom prst="rect">
            <a:avLst/>
          </a:prstGeom>
        </p:spPr>
        <p:txBody>
          <a:bodyPr anchorCtr="0" anchor="t" bIns="91425" lIns="91425" rIns="91425" wrap="square" tIns="91425">
            <a:noAutofit/>
          </a:bodyPr>
          <a:lstStyle/>
          <a:p>
            <a:pPr indent="0" lvl="0" marL="0">
              <a:spcBef>
                <a:spcPts val="0"/>
              </a:spcBef>
              <a:buNone/>
            </a:pPr>
            <a:r>
              <a:t/>
            </a:r>
            <a:endParaRPr/>
          </a:p>
        </p:txBody>
      </p:sp>
      <p:sp>
        <p:nvSpPr>
          <p:cNvPr id="1380" name="Shape 1380"/>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84" name="Shape 1384"/>
        <p:cNvGrpSpPr/>
        <p:nvPr/>
      </p:nvGrpSpPr>
      <p:grpSpPr>
        <a:xfrm>
          <a:off x="0" y="0"/>
          <a:ext cx="0" cy="0"/>
          <a:chOff x="0" y="0"/>
          <a:chExt cx="0" cy="0"/>
        </a:xfrm>
      </p:grpSpPr>
      <p:sp>
        <p:nvSpPr>
          <p:cNvPr id="1385" name="Shape 1385"/>
          <p:cNvSpPr txBox="1"/>
          <p:nvPr>
            <p:ph idx="1" type="body"/>
          </p:nvPr>
        </p:nvSpPr>
        <p:spPr>
          <a:xfrm>
            <a:off x="685800" y="4400550"/>
            <a:ext cx="5486400" cy="3600450"/>
          </a:xfrm>
          <a:prstGeom prst="rect">
            <a:avLst/>
          </a:prstGeom>
        </p:spPr>
        <p:txBody>
          <a:bodyPr anchorCtr="0" anchor="t" bIns="91425" lIns="91425" rIns="91425" wrap="square" tIns="91425">
            <a:noAutofit/>
          </a:bodyPr>
          <a:lstStyle/>
          <a:p>
            <a:pPr indent="0" lvl="0" marL="0">
              <a:spcBef>
                <a:spcPts val="0"/>
              </a:spcBef>
              <a:buNone/>
            </a:pPr>
            <a:r>
              <a:t/>
            </a:r>
            <a:endParaRPr/>
          </a:p>
        </p:txBody>
      </p:sp>
      <p:sp>
        <p:nvSpPr>
          <p:cNvPr id="1386" name="Shape 1386"/>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93" name="Shape 1393"/>
        <p:cNvGrpSpPr/>
        <p:nvPr/>
      </p:nvGrpSpPr>
      <p:grpSpPr>
        <a:xfrm>
          <a:off x="0" y="0"/>
          <a:ext cx="0" cy="0"/>
          <a:chOff x="0" y="0"/>
          <a:chExt cx="0" cy="0"/>
        </a:xfrm>
      </p:grpSpPr>
      <p:sp>
        <p:nvSpPr>
          <p:cNvPr id="1394" name="Shape 1394"/>
          <p:cNvSpPr txBox="1"/>
          <p:nvPr>
            <p:ph idx="1" type="body"/>
          </p:nvPr>
        </p:nvSpPr>
        <p:spPr>
          <a:xfrm>
            <a:off x="685800" y="4400550"/>
            <a:ext cx="5486400" cy="3600450"/>
          </a:xfrm>
          <a:prstGeom prst="rect">
            <a:avLst/>
          </a:prstGeom>
        </p:spPr>
        <p:txBody>
          <a:bodyPr anchorCtr="0" anchor="t" bIns="91425" lIns="91425" rIns="91425" wrap="square" tIns="91425">
            <a:noAutofit/>
          </a:bodyPr>
          <a:lstStyle/>
          <a:p>
            <a:pPr indent="0" lvl="0" marL="0">
              <a:spcBef>
                <a:spcPts val="0"/>
              </a:spcBef>
              <a:buNone/>
            </a:pPr>
            <a:r>
              <a:t/>
            </a:r>
            <a:endParaRPr/>
          </a:p>
        </p:txBody>
      </p:sp>
      <p:sp>
        <p:nvSpPr>
          <p:cNvPr id="1395" name="Shape 1395"/>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02" name="Shape 1402"/>
        <p:cNvGrpSpPr/>
        <p:nvPr/>
      </p:nvGrpSpPr>
      <p:grpSpPr>
        <a:xfrm>
          <a:off x="0" y="0"/>
          <a:ext cx="0" cy="0"/>
          <a:chOff x="0" y="0"/>
          <a:chExt cx="0" cy="0"/>
        </a:xfrm>
      </p:grpSpPr>
      <p:sp>
        <p:nvSpPr>
          <p:cNvPr id="1403" name="Shape 1403"/>
          <p:cNvSpPr txBox="1"/>
          <p:nvPr>
            <p:ph idx="1" type="body"/>
          </p:nvPr>
        </p:nvSpPr>
        <p:spPr>
          <a:xfrm>
            <a:off x="685800" y="4400550"/>
            <a:ext cx="5486400" cy="3600450"/>
          </a:xfrm>
          <a:prstGeom prst="rect">
            <a:avLst/>
          </a:prstGeom>
        </p:spPr>
        <p:txBody>
          <a:bodyPr anchorCtr="0" anchor="t" bIns="91425" lIns="91425" rIns="91425" wrap="square" tIns="91425">
            <a:noAutofit/>
          </a:bodyPr>
          <a:lstStyle/>
          <a:p>
            <a:pPr indent="0" lvl="0" marL="0">
              <a:spcBef>
                <a:spcPts val="0"/>
              </a:spcBef>
              <a:buNone/>
            </a:pPr>
            <a:r>
              <a:t/>
            </a:r>
            <a:endParaRPr/>
          </a:p>
        </p:txBody>
      </p:sp>
      <p:sp>
        <p:nvSpPr>
          <p:cNvPr id="1404" name="Shape 1404"/>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11" name="Shape 1411"/>
        <p:cNvGrpSpPr/>
        <p:nvPr/>
      </p:nvGrpSpPr>
      <p:grpSpPr>
        <a:xfrm>
          <a:off x="0" y="0"/>
          <a:ext cx="0" cy="0"/>
          <a:chOff x="0" y="0"/>
          <a:chExt cx="0" cy="0"/>
        </a:xfrm>
      </p:grpSpPr>
      <p:sp>
        <p:nvSpPr>
          <p:cNvPr id="1412" name="Shape 1412"/>
          <p:cNvSpPr txBox="1"/>
          <p:nvPr>
            <p:ph idx="1" type="body"/>
          </p:nvPr>
        </p:nvSpPr>
        <p:spPr>
          <a:xfrm>
            <a:off x="685800" y="4400550"/>
            <a:ext cx="5486400" cy="3600450"/>
          </a:xfrm>
          <a:prstGeom prst="rect">
            <a:avLst/>
          </a:prstGeom>
        </p:spPr>
        <p:txBody>
          <a:bodyPr anchorCtr="0" anchor="t" bIns="91425" lIns="91425" rIns="91425" wrap="square" tIns="91425">
            <a:noAutofit/>
          </a:bodyPr>
          <a:lstStyle/>
          <a:p>
            <a:pPr indent="0" lvl="0" marL="0">
              <a:spcBef>
                <a:spcPts val="0"/>
              </a:spcBef>
              <a:buNone/>
            </a:pPr>
            <a:r>
              <a:t/>
            </a:r>
            <a:endParaRPr/>
          </a:p>
        </p:txBody>
      </p:sp>
      <p:sp>
        <p:nvSpPr>
          <p:cNvPr id="1413" name="Shape 1413"/>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16" name="Shape 1416"/>
        <p:cNvGrpSpPr/>
        <p:nvPr/>
      </p:nvGrpSpPr>
      <p:grpSpPr>
        <a:xfrm>
          <a:off x="0" y="0"/>
          <a:ext cx="0" cy="0"/>
          <a:chOff x="0" y="0"/>
          <a:chExt cx="0" cy="0"/>
        </a:xfrm>
      </p:grpSpPr>
      <p:sp>
        <p:nvSpPr>
          <p:cNvPr id="1417" name="Shape 1417"/>
          <p:cNvSpPr txBox="1"/>
          <p:nvPr>
            <p:ph idx="1" type="body"/>
          </p:nvPr>
        </p:nvSpPr>
        <p:spPr>
          <a:xfrm>
            <a:off x="685800" y="4400550"/>
            <a:ext cx="5486400" cy="3600450"/>
          </a:xfrm>
          <a:prstGeom prst="rect">
            <a:avLst/>
          </a:prstGeom>
        </p:spPr>
        <p:txBody>
          <a:bodyPr anchorCtr="0" anchor="t" bIns="91425" lIns="91425" rIns="91425" wrap="square" tIns="91425">
            <a:noAutofit/>
          </a:bodyPr>
          <a:lstStyle/>
          <a:p>
            <a:pPr indent="0" lvl="0" marL="0">
              <a:spcBef>
                <a:spcPts val="0"/>
              </a:spcBef>
              <a:buNone/>
            </a:pPr>
            <a:r>
              <a:t/>
            </a:r>
            <a:endParaRPr/>
          </a:p>
        </p:txBody>
      </p:sp>
      <p:sp>
        <p:nvSpPr>
          <p:cNvPr id="1418" name="Shape 1418"/>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33" name="Shape 1433"/>
        <p:cNvGrpSpPr/>
        <p:nvPr/>
      </p:nvGrpSpPr>
      <p:grpSpPr>
        <a:xfrm>
          <a:off x="0" y="0"/>
          <a:ext cx="0" cy="0"/>
          <a:chOff x="0" y="0"/>
          <a:chExt cx="0" cy="0"/>
        </a:xfrm>
      </p:grpSpPr>
      <p:sp>
        <p:nvSpPr>
          <p:cNvPr id="1434" name="Shape 1434"/>
          <p:cNvSpPr txBox="1"/>
          <p:nvPr>
            <p:ph idx="1" type="body"/>
          </p:nvPr>
        </p:nvSpPr>
        <p:spPr>
          <a:xfrm>
            <a:off x="685800" y="4400550"/>
            <a:ext cx="5486400" cy="3600450"/>
          </a:xfrm>
          <a:prstGeom prst="rect">
            <a:avLst/>
          </a:prstGeom>
        </p:spPr>
        <p:txBody>
          <a:bodyPr anchorCtr="0" anchor="t" bIns="91425" lIns="91425" rIns="91425" wrap="square" tIns="91425">
            <a:noAutofit/>
          </a:bodyPr>
          <a:lstStyle/>
          <a:p>
            <a:pPr indent="0" lvl="0" marL="0">
              <a:spcBef>
                <a:spcPts val="0"/>
              </a:spcBef>
              <a:buNone/>
            </a:pPr>
            <a:r>
              <a:t/>
            </a:r>
            <a:endParaRPr/>
          </a:p>
        </p:txBody>
      </p:sp>
      <p:sp>
        <p:nvSpPr>
          <p:cNvPr id="1435" name="Shape 1435"/>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53" name="Shape 1453"/>
        <p:cNvGrpSpPr/>
        <p:nvPr/>
      </p:nvGrpSpPr>
      <p:grpSpPr>
        <a:xfrm>
          <a:off x="0" y="0"/>
          <a:ext cx="0" cy="0"/>
          <a:chOff x="0" y="0"/>
          <a:chExt cx="0" cy="0"/>
        </a:xfrm>
      </p:grpSpPr>
      <p:sp>
        <p:nvSpPr>
          <p:cNvPr id="1454" name="Shape 1454"/>
          <p:cNvSpPr txBox="1"/>
          <p:nvPr>
            <p:ph idx="1" type="body"/>
          </p:nvPr>
        </p:nvSpPr>
        <p:spPr>
          <a:xfrm>
            <a:off x="685800" y="4400550"/>
            <a:ext cx="5486400" cy="3600450"/>
          </a:xfrm>
          <a:prstGeom prst="rect">
            <a:avLst/>
          </a:prstGeom>
        </p:spPr>
        <p:txBody>
          <a:bodyPr anchorCtr="0" anchor="t" bIns="91425" lIns="91425" rIns="91425" wrap="square" tIns="91425">
            <a:noAutofit/>
          </a:bodyPr>
          <a:lstStyle/>
          <a:p>
            <a:pPr indent="0" lvl="0" marL="0">
              <a:spcBef>
                <a:spcPts val="0"/>
              </a:spcBef>
              <a:buNone/>
            </a:pPr>
            <a:r>
              <a:t/>
            </a:r>
            <a:endParaRPr/>
          </a:p>
        </p:txBody>
      </p:sp>
      <p:sp>
        <p:nvSpPr>
          <p:cNvPr id="1455" name="Shape 1455"/>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73" name="Shape 1473"/>
        <p:cNvGrpSpPr/>
        <p:nvPr/>
      </p:nvGrpSpPr>
      <p:grpSpPr>
        <a:xfrm>
          <a:off x="0" y="0"/>
          <a:ext cx="0" cy="0"/>
          <a:chOff x="0" y="0"/>
          <a:chExt cx="0" cy="0"/>
        </a:xfrm>
      </p:grpSpPr>
      <p:sp>
        <p:nvSpPr>
          <p:cNvPr id="1474" name="Shape 1474"/>
          <p:cNvSpPr txBox="1"/>
          <p:nvPr>
            <p:ph idx="1" type="body"/>
          </p:nvPr>
        </p:nvSpPr>
        <p:spPr>
          <a:xfrm>
            <a:off x="685800" y="4400550"/>
            <a:ext cx="5486400" cy="3600450"/>
          </a:xfrm>
          <a:prstGeom prst="rect">
            <a:avLst/>
          </a:prstGeom>
        </p:spPr>
        <p:txBody>
          <a:bodyPr anchorCtr="0" anchor="t" bIns="91425" lIns="91425" rIns="91425" wrap="square" tIns="91425">
            <a:noAutofit/>
          </a:bodyPr>
          <a:lstStyle/>
          <a:p>
            <a:pPr indent="0" lvl="0" marL="0">
              <a:spcBef>
                <a:spcPts val="0"/>
              </a:spcBef>
              <a:buNone/>
            </a:pPr>
            <a:r>
              <a:t/>
            </a:r>
            <a:endParaRPr/>
          </a:p>
        </p:txBody>
      </p:sp>
      <p:sp>
        <p:nvSpPr>
          <p:cNvPr id="1475" name="Shape 1475"/>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93" name="Shape 1493"/>
        <p:cNvGrpSpPr/>
        <p:nvPr/>
      </p:nvGrpSpPr>
      <p:grpSpPr>
        <a:xfrm>
          <a:off x="0" y="0"/>
          <a:ext cx="0" cy="0"/>
          <a:chOff x="0" y="0"/>
          <a:chExt cx="0" cy="0"/>
        </a:xfrm>
      </p:grpSpPr>
      <p:sp>
        <p:nvSpPr>
          <p:cNvPr id="1494" name="Shape 1494"/>
          <p:cNvSpPr txBox="1"/>
          <p:nvPr>
            <p:ph idx="1" type="body"/>
          </p:nvPr>
        </p:nvSpPr>
        <p:spPr>
          <a:xfrm>
            <a:off x="685800" y="4400550"/>
            <a:ext cx="5486400" cy="3600450"/>
          </a:xfrm>
          <a:prstGeom prst="rect">
            <a:avLst/>
          </a:prstGeom>
        </p:spPr>
        <p:txBody>
          <a:bodyPr anchorCtr="0" anchor="t" bIns="91425" lIns="91425" rIns="91425" wrap="square" tIns="91425">
            <a:noAutofit/>
          </a:bodyPr>
          <a:lstStyle/>
          <a:p>
            <a:pPr indent="0" lvl="0" marL="0">
              <a:spcBef>
                <a:spcPts val="0"/>
              </a:spcBef>
              <a:buNone/>
            </a:pPr>
            <a:r>
              <a:t/>
            </a:r>
            <a:endParaRPr/>
          </a:p>
        </p:txBody>
      </p:sp>
      <p:sp>
        <p:nvSpPr>
          <p:cNvPr id="1495" name="Shape 1495"/>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6" name="Shape 206"/>
        <p:cNvGrpSpPr/>
        <p:nvPr/>
      </p:nvGrpSpPr>
      <p:grpSpPr>
        <a:xfrm>
          <a:off x="0" y="0"/>
          <a:ext cx="0" cy="0"/>
          <a:chOff x="0" y="0"/>
          <a:chExt cx="0" cy="0"/>
        </a:xfrm>
      </p:grpSpPr>
      <p:sp>
        <p:nvSpPr>
          <p:cNvPr id="207" name="Shape 207"/>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208" name="Shape 208"/>
          <p:cNvSpPr txBox="1"/>
          <p:nvPr>
            <p:ph idx="1" type="body"/>
          </p:nvPr>
        </p:nvSpPr>
        <p:spPr>
          <a:xfrm>
            <a:off x="685800" y="4400550"/>
            <a:ext cx="5486400" cy="3600450"/>
          </a:xfrm>
          <a:prstGeom prst="rect">
            <a:avLst/>
          </a:prstGeom>
          <a:noFill/>
          <a:ln>
            <a:noFill/>
          </a:ln>
        </p:spPr>
        <p:txBody>
          <a:bodyPr anchorCtr="0" anchor="t" bIns="45700" lIns="91425" rIns="91425" wrap="square" tIns="45700">
            <a:noAutofit/>
          </a:bodyPr>
          <a:lstStyle/>
          <a:p>
            <a:pPr indent="0" lvl="0" marL="0" marR="0" rtl="0" algn="l">
              <a:spcBef>
                <a:spcPts val="0"/>
              </a:spcBef>
              <a:buNone/>
            </a:pPr>
            <a:r>
              <a:t/>
            </a:r>
            <a:endParaRPr b="0" i="0" sz="1200" u="none" cap="none" strike="noStrike">
              <a:solidFill>
                <a:schemeClr val="dk1"/>
              </a:solidFill>
              <a:latin typeface="Calibri"/>
              <a:ea typeface="Calibri"/>
              <a:cs typeface="Calibri"/>
              <a:sym typeface="Calibri"/>
            </a:endParaRPr>
          </a:p>
        </p:txBody>
      </p:sp>
      <p:sp>
        <p:nvSpPr>
          <p:cNvPr id="209" name="Shape 209"/>
          <p:cNvSpPr txBox="1"/>
          <p:nvPr>
            <p:ph idx="12" type="sldNum"/>
          </p:nvPr>
        </p:nvSpPr>
        <p:spPr>
          <a:xfrm>
            <a:off x="3884613" y="8685213"/>
            <a:ext cx="2971800" cy="458787"/>
          </a:xfrm>
          <a:prstGeom prst="rect">
            <a:avLst/>
          </a:prstGeom>
          <a:noFill/>
          <a:ln>
            <a:noFill/>
          </a:ln>
        </p:spPr>
        <p:txBody>
          <a:bodyPr anchorCtr="0" anchor="b" bIns="45700" lIns="91425" rIns="91425" wrap="square" tIns="45700">
            <a:noAutofit/>
          </a:bodyPr>
          <a:lstStyle/>
          <a:p>
            <a:pPr indent="0" lvl="0" marL="0" marR="0" rtl="0" algn="r">
              <a:spcBef>
                <a:spcPts val="0"/>
              </a:spcBef>
              <a:buNone/>
            </a:pPr>
            <a:fld id="{00000000-1234-1234-1234-123412341234}" type="slidenum">
              <a:rPr lang="en-US" sz="1200">
                <a:solidFill>
                  <a:schemeClr val="dk1"/>
                </a:solidFill>
                <a:latin typeface="Calibri"/>
                <a:ea typeface="Calibri"/>
                <a:cs typeface="Calibri"/>
                <a:sym typeface="Calibri"/>
              </a:rPr>
              <a:t>‹#›</a:t>
            </a:fld>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98" name="Shape 1498"/>
        <p:cNvGrpSpPr/>
        <p:nvPr/>
      </p:nvGrpSpPr>
      <p:grpSpPr>
        <a:xfrm>
          <a:off x="0" y="0"/>
          <a:ext cx="0" cy="0"/>
          <a:chOff x="0" y="0"/>
          <a:chExt cx="0" cy="0"/>
        </a:xfrm>
      </p:grpSpPr>
      <p:sp>
        <p:nvSpPr>
          <p:cNvPr id="1499" name="Shape 1499"/>
          <p:cNvSpPr txBox="1"/>
          <p:nvPr>
            <p:ph idx="1" type="body"/>
          </p:nvPr>
        </p:nvSpPr>
        <p:spPr>
          <a:xfrm>
            <a:off x="685800" y="4400550"/>
            <a:ext cx="5486400" cy="3600450"/>
          </a:xfrm>
          <a:prstGeom prst="rect">
            <a:avLst/>
          </a:prstGeom>
        </p:spPr>
        <p:txBody>
          <a:bodyPr anchorCtr="0" anchor="t" bIns="91425" lIns="91425" rIns="91425" wrap="square" tIns="91425">
            <a:noAutofit/>
          </a:bodyPr>
          <a:lstStyle/>
          <a:p>
            <a:pPr indent="0" lvl="0" marL="0">
              <a:spcBef>
                <a:spcPts val="0"/>
              </a:spcBef>
              <a:buNone/>
            </a:pPr>
            <a:r>
              <a:t/>
            </a:r>
            <a:endParaRPr/>
          </a:p>
        </p:txBody>
      </p:sp>
      <p:sp>
        <p:nvSpPr>
          <p:cNvPr id="1500" name="Shape 1500"/>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18" name="Shape 1518"/>
        <p:cNvGrpSpPr/>
        <p:nvPr/>
      </p:nvGrpSpPr>
      <p:grpSpPr>
        <a:xfrm>
          <a:off x="0" y="0"/>
          <a:ext cx="0" cy="0"/>
          <a:chOff x="0" y="0"/>
          <a:chExt cx="0" cy="0"/>
        </a:xfrm>
      </p:grpSpPr>
      <p:sp>
        <p:nvSpPr>
          <p:cNvPr id="1519" name="Shape 1519"/>
          <p:cNvSpPr txBox="1"/>
          <p:nvPr>
            <p:ph idx="1" type="body"/>
          </p:nvPr>
        </p:nvSpPr>
        <p:spPr>
          <a:xfrm>
            <a:off x="685800" y="4400550"/>
            <a:ext cx="5486400" cy="3600450"/>
          </a:xfrm>
          <a:prstGeom prst="rect">
            <a:avLst/>
          </a:prstGeom>
        </p:spPr>
        <p:txBody>
          <a:bodyPr anchorCtr="0" anchor="t" bIns="91425" lIns="91425" rIns="91425" wrap="square" tIns="91425">
            <a:noAutofit/>
          </a:bodyPr>
          <a:lstStyle/>
          <a:p>
            <a:pPr indent="0" lvl="0" marL="0">
              <a:spcBef>
                <a:spcPts val="0"/>
              </a:spcBef>
              <a:buNone/>
            </a:pPr>
            <a:r>
              <a:t/>
            </a:r>
            <a:endParaRPr/>
          </a:p>
        </p:txBody>
      </p:sp>
      <p:sp>
        <p:nvSpPr>
          <p:cNvPr id="1520" name="Shape 1520"/>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27" name="Shape 1527"/>
        <p:cNvGrpSpPr/>
        <p:nvPr/>
      </p:nvGrpSpPr>
      <p:grpSpPr>
        <a:xfrm>
          <a:off x="0" y="0"/>
          <a:ext cx="0" cy="0"/>
          <a:chOff x="0" y="0"/>
          <a:chExt cx="0" cy="0"/>
        </a:xfrm>
      </p:grpSpPr>
      <p:sp>
        <p:nvSpPr>
          <p:cNvPr id="1528" name="Shape 1528"/>
          <p:cNvSpPr txBox="1"/>
          <p:nvPr>
            <p:ph idx="1" type="body"/>
          </p:nvPr>
        </p:nvSpPr>
        <p:spPr>
          <a:xfrm>
            <a:off x="685800" y="4400550"/>
            <a:ext cx="5486400" cy="3600450"/>
          </a:xfrm>
          <a:prstGeom prst="rect">
            <a:avLst/>
          </a:prstGeom>
        </p:spPr>
        <p:txBody>
          <a:bodyPr anchorCtr="0" anchor="t" bIns="91425" lIns="91425" rIns="91425" wrap="square" tIns="91425">
            <a:noAutofit/>
          </a:bodyPr>
          <a:lstStyle/>
          <a:p>
            <a:pPr indent="0" lvl="0" marL="0">
              <a:spcBef>
                <a:spcPts val="0"/>
              </a:spcBef>
              <a:buNone/>
            </a:pPr>
            <a:r>
              <a:t/>
            </a:r>
            <a:endParaRPr/>
          </a:p>
        </p:txBody>
      </p:sp>
      <p:sp>
        <p:nvSpPr>
          <p:cNvPr id="1529" name="Shape 1529"/>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38" name="Shape 1538"/>
        <p:cNvGrpSpPr/>
        <p:nvPr/>
      </p:nvGrpSpPr>
      <p:grpSpPr>
        <a:xfrm>
          <a:off x="0" y="0"/>
          <a:ext cx="0" cy="0"/>
          <a:chOff x="0" y="0"/>
          <a:chExt cx="0" cy="0"/>
        </a:xfrm>
      </p:grpSpPr>
      <p:sp>
        <p:nvSpPr>
          <p:cNvPr id="1539" name="Shape 1539"/>
          <p:cNvSpPr txBox="1"/>
          <p:nvPr>
            <p:ph idx="1" type="body"/>
          </p:nvPr>
        </p:nvSpPr>
        <p:spPr>
          <a:xfrm>
            <a:off x="685800" y="4400550"/>
            <a:ext cx="5486400" cy="3600450"/>
          </a:xfrm>
          <a:prstGeom prst="rect">
            <a:avLst/>
          </a:prstGeom>
        </p:spPr>
        <p:txBody>
          <a:bodyPr anchorCtr="0" anchor="t" bIns="91425" lIns="91425" rIns="91425" wrap="square" tIns="91425">
            <a:noAutofit/>
          </a:bodyPr>
          <a:lstStyle/>
          <a:p>
            <a:pPr indent="0" lvl="0" marL="0">
              <a:spcBef>
                <a:spcPts val="0"/>
              </a:spcBef>
              <a:buNone/>
            </a:pPr>
            <a:r>
              <a:t/>
            </a:r>
            <a:endParaRPr/>
          </a:p>
        </p:txBody>
      </p:sp>
      <p:sp>
        <p:nvSpPr>
          <p:cNvPr id="1540" name="Shape 1540"/>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51" name="Shape 1551"/>
        <p:cNvGrpSpPr/>
        <p:nvPr/>
      </p:nvGrpSpPr>
      <p:grpSpPr>
        <a:xfrm>
          <a:off x="0" y="0"/>
          <a:ext cx="0" cy="0"/>
          <a:chOff x="0" y="0"/>
          <a:chExt cx="0" cy="0"/>
        </a:xfrm>
      </p:grpSpPr>
      <p:sp>
        <p:nvSpPr>
          <p:cNvPr id="1552" name="Shape 1552"/>
          <p:cNvSpPr txBox="1"/>
          <p:nvPr>
            <p:ph idx="1" type="body"/>
          </p:nvPr>
        </p:nvSpPr>
        <p:spPr>
          <a:xfrm>
            <a:off x="685800" y="4400550"/>
            <a:ext cx="5486400" cy="3600450"/>
          </a:xfrm>
          <a:prstGeom prst="rect">
            <a:avLst/>
          </a:prstGeom>
        </p:spPr>
        <p:txBody>
          <a:bodyPr anchorCtr="0" anchor="t" bIns="91425" lIns="91425" rIns="91425" wrap="square" tIns="91425">
            <a:noAutofit/>
          </a:bodyPr>
          <a:lstStyle/>
          <a:p>
            <a:pPr indent="0" lvl="0" marL="0">
              <a:spcBef>
                <a:spcPts val="0"/>
              </a:spcBef>
              <a:buNone/>
            </a:pPr>
            <a:r>
              <a:t/>
            </a:r>
            <a:endParaRPr/>
          </a:p>
        </p:txBody>
      </p:sp>
      <p:sp>
        <p:nvSpPr>
          <p:cNvPr id="1553" name="Shape 1553"/>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64" name="Shape 1564"/>
        <p:cNvGrpSpPr/>
        <p:nvPr/>
      </p:nvGrpSpPr>
      <p:grpSpPr>
        <a:xfrm>
          <a:off x="0" y="0"/>
          <a:ext cx="0" cy="0"/>
          <a:chOff x="0" y="0"/>
          <a:chExt cx="0" cy="0"/>
        </a:xfrm>
      </p:grpSpPr>
      <p:sp>
        <p:nvSpPr>
          <p:cNvPr id="1565" name="Shape 1565"/>
          <p:cNvSpPr txBox="1"/>
          <p:nvPr>
            <p:ph idx="1" type="body"/>
          </p:nvPr>
        </p:nvSpPr>
        <p:spPr>
          <a:xfrm>
            <a:off x="685800" y="4400550"/>
            <a:ext cx="5486400" cy="3600450"/>
          </a:xfrm>
          <a:prstGeom prst="rect">
            <a:avLst/>
          </a:prstGeom>
        </p:spPr>
        <p:txBody>
          <a:bodyPr anchorCtr="0" anchor="t" bIns="91425" lIns="91425" rIns="91425" wrap="square" tIns="91425">
            <a:noAutofit/>
          </a:bodyPr>
          <a:lstStyle/>
          <a:p>
            <a:pPr indent="0" lvl="0" marL="0">
              <a:spcBef>
                <a:spcPts val="0"/>
              </a:spcBef>
              <a:buNone/>
            </a:pPr>
            <a:r>
              <a:t/>
            </a:r>
            <a:endParaRPr/>
          </a:p>
        </p:txBody>
      </p:sp>
      <p:sp>
        <p:nvSpPr>
          <p:cNvPr id="1566" name="Shape 1566"/>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78" name="Shape 1578"/>
        <p:cNvGrpSpPr/>
        <p:nvPr/>
      </p:nvGrpSpPr>
      <p:grpSpPr>
        <a:xfrm>
          <a:off x="0" y="0"/>
          <a:ext cx="0" cy="0"/>
          <a:chOff x="0" y="0"/>
          <a:chExt cx="0" cy="0"/>
        </a:xfrm>
      </p:grpSpPr>
      <p:sp>
        <p:nvSpPr>
          <p:cNvPr id="1579" name="Shape 1579"/>
          <p:cNvSpPr txBox="1"/>
          <p:nvPr>
            <p:ph idx="1" type="body"/>
          </p:nvPr>
        </p:nvSpPr>
        <p:spPr>
          <a:xfrm>
            <a:off x="685800" y="4400550"/>
            <a:ext cx="5486400" cy="3600450"/>
          </a:xfrm>
          <a:prstGeom prst="rect">
            <a:avLst/>
          </a:prstGeom>
        </p:spPr>
        <p:txBody>
          <a:bodyPr anchorCtr="0" anchor="t" bIns="91425" lIns="91425" rIns="91425" wrap="square" tIns="91425">
            <a:noAutofit/>
          </a:bodyPr>
          <a:lstStyle/>
          <a:p>
            <a:pPr indent="0" lvl="0" marL="0">
              <a:spcBef>
                <a:spcPts val="0"/>
              </a:spcBef>
              <a:buNone/>
            </a:pPr>
            <a:r>
              <a:t/>
            </a:r>
            <a:endParaRPr/>
          </a:p>
        </p:txBody>
      </p:sp>
      <p:sp>
        <p:nvSpPr>
          <p:cNvPr id="1580" name="Shape 1580"/>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92" name="Shape 1592"/>
        <p:cNvGrpSpPr/>
        <p:nvPr/>
      </p:nvGrpSpPr>
      <p:grpSpPr>
        <a:xfrm>
          <a:off x="0" y="0"/>
          <a:ext cx="0" cy="0"/>
          <a:chOff x="0" y="0"/>
          <a:chExt cx="0" cy="0"/>
        </a:xfrm>
      </p:grpSpPr>
      <p:sp>
        <p:nvSpPr>
          <p:cNvPr id="1593" name="Shape 1593"/>
          <p:cNvSpPr txBox="1"/>
          <p:nvPr>
            <p:ph idx="1" type="body"/>
          </p:nvPr>
        </p:nvSpPr>
        <p:spPr>
          <a:xfrm>
            <a:off x="685800" y="4400550"/>
            <a:ext cx="5486400" cy="3600450"/>
          </a:xfrm>
          <a:prstGeom prst="rect">
            <a:avLst/>
          </a:prstGeom>
        </p:spPr>
        <p:txBody>
          <a:bodyPr anchorCtr="0" anchor="t" bIns="91425" lIns="91425" rIns="91425" wrap="square" tIns="91425">
            <a:noAutofit/>
          </a:bodyPr>
          <a:lstStyle/>
          <a:p>
            <a:pPr indent="0" lvl="0" marL="0">
              <a:spcBef>
                <a:spcPts val="0"/>
              </a:spcBef>
              <a:buNone/>
            </a:pPr>
            <a:r>
              <a:t/>
            </a:r>
            <a:endParaRPr/>
          </a:p>
        </p:txBody>
      </p:sp>
      <p:sp>
        <p:nvSpPr>
          <p:cNvPr id="1594" name="Shape 1594"/>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05" name="Shape 1605"/>
        <p:cNvGrpSpPr/>
        <p:nvPr/>
      </p:nvGrpSpPr>
      <p:grpSpPr>
        <a:xfrm>
          <a:off x="0" y="0"/>
          <a:ext cx="0" cy="0"/>
          <a:chOff x="0" y="0"/>
          <a:chExt cx="0" cy="0"/>
        </a:xfrm>
      </p:grpSpPr>
      <p:sp>
        <p:nvSpPr>
          <p:cNvPr id="1606" name="Shape 1606"/>
          <p:cNvSpPr txBox="1"/>
          <p:nvPr>
            <p:ph idx="1" type="body"/>
          </p:nvPr>
        </p:nvSpPr>
        <p:spPr>
          <a:xfrm>
            <a:off x="685800" y="4400550"/>
            <a:ext cx="5486400" cy="3600450"/>
          </a:xfrm>
          <a:prstGeom prst="rect">
            <a:avLst/>
          </a:prstGeom>
        </p:spPr>
        <p:txBody>
          <a:bodyPr anchorCtr="0" anchor="t" bIns="91425" lIns="91425" rIns="91425" wrap="square" tIns="91425">
            <a:noAutofit/>
          </a:bodyPr>
          <a:lstStyle/>
          <a:p>
            <a:pPr indent="0" lvl="0" marL="0">
              <a:spcBef>
                <a:spcPts val="0"/>
              </a:spcBef>
              <a:buNone/>
            </a:pPr>
            <a:r>
              <a:t/>
            </a:r>
            <a:endParaRPr/>
          </a:p>
        </p:txBody>
      </p:sp>
      <p:sp>
        <p:nvSpPr>
          <p:cNvPr id="1607" name="Shape 1607"/>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18" name="Shape 1618"/>
        <p:cNvGrpSpPr/>
        <p:nvPr/>
      </p:nvGrpSpPr>
      <p:grpSpPr>
        <a:xfrm>
          <a:off x="0" y="0"/>
          <a:ext cx="0" cy="0"/>
          <a:chOff x="0" y="0"/>
          <a:chExt cx="0" cy="0"/>
        </a:xfrm>
      </p:grpSpPr>
      <p:sp>
        <p:nvSpPr>
          <p:cNvPr id="1619" name="Shape 1619"/>
          <p:cNvSpPr txBox="1"/>
          <p:nvPr>
            <p:ph idx="1" type="body"/>
          </p:nvPr>
        </p:nvSpPr>
        <p:spPr>
          <a:xfrm>
            <a:off x="685800" y="4400550"/>
            <a:ext cx="5486400" cy="3600450"/>
          </a:xfrm>
          <a:prstGeom prst="rect">
            <a:avLst/>
          </a:prstGeom>
        </p:spPr>
        <p:txBody>
          <a:bodyPr anchorCtr="0" anchor="t" bIns="91425" lIns="91425" rIns="91425" wrap="square" tIns="91425">
            <a:noAutofit/>
          </a:bodyPr>
          <a:lstStyle/>
          <a:p>
            <a:pPr indent="0" lvl="0" marL="0">
              <a:spcBef>
                <a:spcPts val="0"/>
              </a:spcBef>
              <a:buNone/>
            </a:pPr>
            <a:r>
              <a:t/>
            </a:r>
            <a:endParaRPr/>
          </a:p>
        </p:txBody>
      </p:sp>
      <p:sp>
        <p:nvSpPr>
          <p:cNvPr id="1620" name="Shape 1620"/>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8" name="Shape 228"/>
        <p:cNvGrpSpPr/>
        <p:nvPr/>
      </p:nvGrpSpPr>
      <p:grpSpPr>
        <a:xfrm>
          <a:off x="0" y="0"/>
          <a:ext cx="0" cy="0"/>
          <a:chOff x="0" y="0"/>
          <a:chExt cx="0" cy="0"/>
        </a:xfrm>
      </p:grpSpPr>
      <p:sp>
        <p:nvSpPr>
          <p:cNvPr id="229" name="Shape 229"/>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230" name="Shape 230"/>
          <p:cNvSpPr txBox="1"/>
          <p:nvPr>
            <p:ph idx="1" type="body"/>
          </p:nvPr>
        </p:nvSpPr>
        <p:spPr>
          <a:xfrm>
            <a:off x="685800" y="4400550"/>
            <a:ext cx="5486400" cy="3600450"/>
          </a:xfrm>
          <a:prstGeom prst="rect">
            <a:avLst/>
          </a:prstGeom>
          <a:noFill/>
          <a:ln>
            <a:noFill/>
          </a:ln>
        </p:spPr>
        <p:txBody>
          <a:bodyPr anchorCtr="0" anchor="t" bIns="45700" lIns="91425" rIns="91425" wrap="square" tIns="45700">
            <a:noAutofit/>
          </a:bodyPr>
          <a:lstStyle/>
          <a:p>
            <a:pPr indent="0" lvl="0" marL="0" marR="0" rtl="0" algn="l">
              <a:spcBef>
                <a:spcPts val="0"/>
              </a:spcBef>
              <a:buNone/>
            </a:pPr>
            <a:r>
              <a:t/>
            </a:r>
            <a:endParaRPr b="0" i="0" sz="1200" u="none" cap="none" strike="noStrike">
              <a:solidFill>
                <a:schemeClr val="dk1"/>
              </a:solidFill>
              <a:latin typeface="Calibri"/>
              <a:ea typeface="Calibri"/>
              <a:cs typeface="Calibri"/>
              <a:sym typeface="Calibri"/>
            </a:endParaRPr>
          </a:p>
        </p:txBody>
      </p:sp>
      <p:sp>
        <p:nvSpPr>
          <p:cNvPr id="231" name="Shape 231"/>
          <p:cNvSpPr txBox="1"/>
          <p:nvPr>
            <p:ph idx="12" type="sldNum"/>
          </p:nvPr>
        </p:nvSpPr>
        <p:spPr>
          <a:xfrm>
            <a:off x="3884613" y="8685213"/>
            <a:ext cx="2971800" cy="458787"/>
          </a:xfrm>
          <a:prstGeom prst="rect">
            <a:avLst/>
          </a:prstGeom>
          <a:noFill/>
          <a:ln>
            <a:noFill/>
          </a:ln>
        </p:spPr>
        <p:txBody>
          <a:bodyPr anchorCtr="0" anchor="b" bIns="45700" lIns="91425" rIns="91425" wrap="square" tIns="45700">
            <a:noAutofit/>
          </a:bodyPr>
          <a:lstStyle/>
          <a:p>
            <a:pPr indent="0" lvl="0" marL="0" marR="0" rtl="0" algn="r">
              <a:spcBef>
                <a:spcPts val="0"/>
              </a:spcBef>
              <a:buNone/>
            </a:pPr>
            <a:fld id="{00000000-1234-1234-1234-123412341234}" type="slidenum">
              <a:rPr lang="en-US" sz="1200">
                <a:solidFill>
                  <a:schemeClr val="dk1"/>
                </a:solidFill>
                <a:latin typeface="Calibri"/>
                <a:ea typeface="Calibri"/>
                <a:cs typeface="Calibri"/>
                <a:sym typeface="Calibri"/>
              </a:rPr>
              <a:t>‹#›</a:t>
            </a:fld>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29" name="Shape 1629"/>
        <p:cNvGrpSpPr/>
        <p:nvPr/>
      </p:nvGrpSpPr>
      <p:grpSpPr>
        <a:xfrm>
          <a:off x="0" y="0"/>
          <a:ext cx="0" cy="0"/>
          <a:chOff x="0" y="0"/>
          <a:chExt cx="0" cy="0"/>
        </a:xfrm>
      </p:grpSpPr>
      <p:sp>
        <p:nvSpPr>
          <p:cNvPr id="1630" name="Shape 1630"/>
          <p:cNvSpPr txBox="1"/>
          <p:nvPr>
            <p:ph idx="1" type="body"/>
          </p:nvPr>
        </p:nvSpPr>
        <p:spPr>
          <a:xfrm>
            <a:off x="685800" y="4400550"/>
            <a:ext cx="5486400" cy="3600450"/>
          </a:xfrm>
          <a:prstGeom prst="rect">
            <a:avLst/>
          </a:prstGeom>
        </p:spPr>
        <p:txBody>
          <a:bodyPr anchorCtr="0" anchor="t" bIns="91425" lIns="91425" rIns="91425" wrap="square" tIns="91425">
            <a:noAutofit/>
          </a:bodyPr>
          <a:lstStyle/>
          <a:p>
            <a:pPr indent="0" lvl="0" marL="0">
              <a:spcBef>
                <a:spcPts val="0"/>
              </a:spcBef>
              <a:buNone/>
            </a:pPr>
            <a:r>
              <a:t/>
            </a:r>
            <a:endParaRPr/>
          </a:p>
        </p:txBody>
      </p:sp>
      <p:sp>
        <p:nvSpPr>
          <p:cNvPr id="1631" name="Shape 1631"/>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41" name="Shape 1641"/>
        <p:cNvGrpSpPr/>
        <p:nvPr/>
      </p:nvGrpSpPr>
      <p:grpSpPr>
        <a:xfrm>
          <a:off x="0" y="0"/>
          <a:ext cx="0" cy="0"/>
          <a:chOff x="0" y="0"/>
          <a:chExt cx="0" cy="0"/>
        </a:xfrm>
      </p:grpSpPr>
      <p:sp>
        <p:nvSpPr>
          <p:cNvPr id="1642" name="Shape 1642"/>
          <p:cNvSpPr txBox="1"/>
          <p:nvPr>
            <p:ph idx="1" type="body"/>
          </p:nvPr>
        </p:nvSpPr>
        <p:spPr>
          <a:xfrm>
            <a:off x="685800" y="4400550"/>
            <a:ext cx="5486400" cy="3600450"/>
          </a:xfrm>
          <a:prstGeom prst="rect">
            <a:avLst/>
          </a:prstGeom>
        </p:spPr>
        <p:txBody>
          <a:bodyPr anchorCtr="0" anchor="t" bIns="91425" lIns="91425" rIns="91425" wrap="square" tIns="91425">
            <a:noAutofit/>
          </a:bodyPr>
          <a:lstStyle/>
          <a:p>
            <a:pPr indent="0" lvl="0" marL="0">
              <a:spcBef>
                <a:spcPts val="0"/>
              </a:spcBef>
              <a:buNone/>
            </a:pPr>
            <a:r>
              <a:t/>
            </a:r>
            <a:endParaRPr/>
          </a:p>
        </p:txBody>
      </p:sp>
      <p:sp>
        <p:nvSpPr>
          <p:cNvPr id="1643" name="Shape 1643"/>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53" name="Shape 1653"/>
        <p:cNvGrpSpPr/>
        <p:nvPr/>
      </p:nvGrpSpPr>
      <p:grpSpPr>
        <a:xfrm>
          <a:off x="0" y="0"/>
          <a:ext cx="0" cy="0"/>
          <a:chOff x="0" y="0"/>
          <a:chExt cx="0" cy="0"/>
        </a:xfrm>
      </p:grpSpPr>
      <p:sp>
        <p:nvSpPr>
          <p:cNvPr id="1654" name="Shape 1654"/>
          <p:cNvSpPr txBox="1"/>
          <p:nvPr>
            <p:ph idx="1" type="body"/>
          </p:nvPr>
        </p:nvSpPr>
        <p:spPr>
          <a:xfrm>
            <a:off x="685800" y="4400550"/>
            <a:ext cx="5486400" cy="3600450"/>
          </a:xfrm>
          <a:prstGeom prst="rect">
            <a:avLst/>
          </a:prstGeom>
        </p:spPr>
        <p:txBody>
          <a:bodyPr anchorCtr="0" anchor="t" bIns="91425" lIns="91425" rIns="91425" wrap="square" tIns="91425">
            <a:noAutofit/>
          </a:bodyPr>
          <a:lstStyle/>
          <a:p>
            <a:pPr indent="0" lvl="0" marL="0">
              <a:spcBef>
                <a:spcPts val="0"/>
              </a:spcBef>
              <a:buNone/>
            </a:pPr>
            <a:r>
              <a:t/>
            </a:r>
            <a:endParaRPr/>
          </a:p>
        </p:txBody>
      </p:sp>
      <p:sp>
        <p:nvSpPr>
          <p:cNvPr id="1655" name="Shape 1655"/>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65" name="Shape 1665"/>
        <p:cNvGrpSpPr/>
        <p:nvPr/>
      </p:nvGrpSpPr>
      <p:grpSpPr>
        <a:xfrm>
          <a:off x="0" y="0"/>
          <a:ext cx="0" cy="0"/>
          <a:chOff x="0" y="0"/>
          <a:chExt cx="0" cy="0"/>
        </a:xfrm>
      </p:grpSpPr>
      <p:sp>
        <p:nvSpPr>
          <p:cNvPr id="1666" name="Shape 1666"/>
          <p:cNvSpPr txBox="1"/>
          <p:nvPr>
            <p:ph idx="1" type="body"/>
          </p:nvPr>
        </p:nvSpPr>
        <p:spPr>
          <a:xfrm>
            <a:off x="685800" y="4400550"/>
            <a:ext cx="5486400" cy="3600450"/>
          </a:xfrm>
          <a:prstGeom prst="rect">
            <a:avLst/>
          </a:prstGeom>
        </p:spPr>
        <p:txBody>
          <a:bodyPr anchorCtr="0" anchor="t" bIns="91425" lIns="91425" rIns="91425" wrap="square" tIns="91425">
            <a:noAutofit/>
          </a:bodyPr>
          <a:lstStyle/>
          <a:p>
            <a:pPr indent="0" lvl="0" marL="0">
              <a:spcBef>
                <a:spcPts val="0"/>
              </a:spcBef>
              <a:buNone/>
            </a:pPr>
            <a:r>
              <a:t/>
            </a:r>
            <a:endParaRPr/>
          </a:p>
        </p:txBody>
      </p:sp>
      <p:sp>
        <p:nvSpPr>
          <p:cNvPr id="1667" name="Shape 1667"/>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77" name="Shape 1677"/>
        <p:cNvGrpSpPr/>
        <p:nvPr/>
      </p:nvGrpSpPr>
      <p:grpSpPr>
        <a:xfrm>
          <a:off x="0" y="0"/>
          <a:ext cx="0" cy="0"/>
          <a:chOff x="0" y="0"/>
          <a:chExt cx="0" cy="0"/>
        </a:xfrm>
      </p:grpSpPr>
      <p:sp>
        <p:nvSpPr>
          <p:cNvPr id="1678" name="Shape 1678"/>
          <p:cNvSpPr txBox="1"/>
          <p:nvPr>
            <p:ph idx="1" type="body"/>
          </p:nvPr>
        </p:nvSpPr>
        <p:spPr>
          <a:xfrm>
            <a:off x="685800" y="4400550"/>
            <a:ext cx="5486400" cy="3600450"/>
          </a:xfrm>
          <a:prstGeom prst="rect">
            <a:avLst/>
          </a:prstGeom>
        </p:spPr>
        <p:txBody>
          <a:bodyPr anchorCtr="0" anchor="t" bIns="91425" lIns="91425" rIns="91425" wrap="square" tIns="91425">
            <a:noAutofit/>
          </a:bodyPr>
          <a:lstStyle/>
          <a:p>
            <a:pPr indent="0" lvl="0" marL="0">
              <a:spcBef>
                <a:spcPts val="0"/>
              </a:spcBef>
              <a:buNone/>
            </a:pPr>
            <a:r>
              <a:t/>
            </a:r>
            <a:endParaRPr/>
          </a:p>
        </p:txBody>
      </p:sp>
      <p:sp>
        <p:nvSpPr>
          <p:cNvPr id="1679" name="Shape 1679"/>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89" name="Shape 1689"/>
        <p:cNvGrpSpPr/>
        <p:nvPr/>
      </p:nvGrpSpPr>
      <p:grpSpPr>
        <a:xfrm>
          <a:off x="0" y="0"/>
          <a:ext cx="0" cy="0"/>
          <a:chOff x="0" y="0"/>
          <a:chExt cx="0" cy="0"/>
        </a:xfrm>
      </p:grpSpPr>
      <p:sp>
        <p:nvSpPr>
          <p:cNvPr id="1690" name="Shape 1690"/>
          <p:cNvSpPr txBox="1"/>
          <p:nvPr>
            <p:ph idx="1" type="body"/>
          </p:nvPr>
        </p:nvSpPr>
        <p:spPr>
          <a:xfrm>
            <a:off x="685800" y="4400550"/>
            <a:ext cx="5486400" cy="3600450"/>
          </a:xfrm>
          <a:prstGeom prst="rect">
            <a:avLst/>
          </a:prstGeom>
        </p:spPr>
        <p:txBody>
          <a:bodyPr anchorCtr="0" anchor="t" bIns="91425" lIns="91425" rIns="91425" wrap="square" tIns="91425">
            <a:noAutofit/>
          </a:bodyPr>
          <a:lstStyle/>
          <a:p>
            <a:pPr indent="0" lvl="0" marL="0">
              <a:spcBef>
                <a:spcPts val="0"/>
              </a:spcBef>
              <a:buNone/>
            </a:pPr>
            <a:r>
              <a:t/>
            </a:r>
            <a:endParaRPr/>
          </a:p>
        </p:txBody>
      </p:sp>
      <p:sp>
        <p:nvSpPr>
          <p:cNvPr id="1691" name="Shape 1691"/>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01" name="Shape 1701"/>
        <p:cNvGrpSpPr/>
        <p:nvPr/>
      </p:nvGrpSpPr>
      <p:grpSpPr>
        <a:xfrm>
          <a:off x="0" y="0"/>
          <a:ext cx="0" cy="0"/>
          <a:chOff x="0" y="0"/>
          <a:chExt cx="0" cy="0"/>
        </a:xfrm>
      </p:grpSpPr>
      <p:sp>
        <p:nvSpPr>
          <p:cNvPr id="1702" name="Shape 1702"/>
          <p:cNvSpPr txBox="1"/>
          <p:nvPr>
            <p:ph idx="1" type="body"/>
          </p:nvPr>
        </p:nvSpPr>
        <p:spPr>
          <a:xfrm>
            <a:off x="685800" y="4400550"/>
            <a:ext cx="5486400" cy="3600450"/>
          </a:xfrm>
          <a:prstGeom prst="rect">
            <a:avLst/>
          </a:prstGeom>
        </p:spPr>
        <p:txBody>
          <a:bodyPr anchorCtr="0" anchor="t" bIns="91425" lIns="91425" rIns="91425" wrap="square" tIns="91425">
            <a:noAutofit/>
          </a:bodyPr>
          <a:lstStyle/>
          <a:p>
            <a:pPr indent="0" lvl="0" marL="0">
              <a:spcBef>
                <a:spcPts val="0"/>
              </a:spcBef>
              <a:buNone/>
            </a:pPr>
            <a:r>
              <a:t/>
            </a:r>
            <a:endParaRPr/>
          </a:p>
        </p:txBody>
      </p:sp>
      <p:sp>
        <p:nvSpPr>
          <p:cNvPr id="1703" name="Shape 1703"/>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07" name="Shape 1707"/>
        <p:cNvGrpSpPr/>
        <p:nvPr/>
      </p:nvGrpSpPr>
      <p:grpSpPr>
        <a:xfrm>
          <a:off x="0" y="0"/>
          <a:ext cx="0" cy="0"/>
          <a:chOff x="0" y="0"/>
          <a:chExt cx="0" cy="0"/>
        </a:xfrm>
      </p:grpSpPr>
      <p:sp>
        <p:nvSpPr>
          <p:cNvPr id="1708" name="Shape 1708"/>
          <p:cNvSpPr txBox="1"/>
          <p:nvPr>
            <p:ph idx="1" type="body"/>
          </p:nvPr>
        </p:nvSpPr>
        <p:spPr>
          <a:xfrm>
            <a:off x="685800" y="4400550"/>
            <a:ext cx="5486400" cy="3600450"/>
          </a:xfrm>
          <a:prstGeom prst="rect">
            <a:avLst/>
          </a:prstGeom>
        </p:spPr>
        <p:txBody>
          <a:bodyPr anchorCtr="0" anchor="t" bIns="91425" lIns="91425" rIns="91425" wrap="square" tIns="91425">
            <a:noAutofit/>
          </a:bodyPr>
          <a:lstStyle/>
          <a:p>
            <a:pPr indent="0" lvl="0" marL="0">
              <a:spcBef>
                <a:spcPts val="0"/>
              </a:spcBef>
              <a:buNone/>
            </a:pPr>
            <a:r>
              <a:t/>
            </a:r>
            <a:endParaRPr/>
          </a:p>
        </p:txBody>
      </p:sp>
      <p:sp>
        <p:nvSpPr>
          <p:cNvPr id="1709" name="Shape 1709"/>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12" name="Shape 1712"/>
        <p:cNvGrpSpPr/>
        <p:nvPr/>
      </p:nvGrpSpPr>
      <p:grpSpPr>
        <a:xfrm>
          <a:off x="0" y="0"/>
          <a:ext cx="0" cy="0"/>
          <a:chOff x="0" y="0"/>
          <a:chExt cx="0" cy="0"/>
        </a:xfrm>
      </p:grpSpPr>
      <p:sp>
        <p:nvSpPr>
          <p:cNvPr id="1713" name="Shape 1713"/>
          <p:cNvSpPr txBox="1"/>
          <p:nvPr>
            <p:ph idx="1" type="body"/>
          </p:nvPr>
        </p:nvSpPr>
        <p:spPr>
          <a:xfrm>
            <a:off x="685800" y="4400550"/>
            <a:ext cx="5486400" cy="3600450"/>
          </a:xfrm>
          <a:prstGeom prst="rect">
            <a:avLst/>
          </a:prstGeom>
        </p:spPr>
        <p:txBody>
          <a:bodyPr anchorCtr="0" anchor="t" bIns="91425" lIns="91425" rIns="91425" wrap="square" tIns="91425">
            <a:noAutofit/>
          </a:bodyPr>
          <a:lstStyle/>
          <a:p>
            <a:pPr indent="0" lvl="0" marL="0">
              <a:spcBef>
                <a:spcPts val="0"/>
              </a:spcBef>
              <a:buNone/>
            </a:pPr>
            <a:r>
              <a:t/>
            </a:r>
            <a:endParaRPr/>
          </a:p>
        </p:txBody>
      </p:sp>
      <p:sp>
        <p:nvSpPr>
          <p:cNvPr id="1714" name="Shape 1714"/>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17" name="Shape 1717"/>
        <p:cNvGrpSpPr/>
        <p:nvPr/>
      </p:nvGrpSpPr>
      <p:grpSpPr>
        <a:xfrm>
          <a:off x="0" y="0"/>
          <a:ext cx="0" cy="0"/>
          <a:chOff x="0" y="0"/>
          <a:chExt cx="0" cy="0"/>
        </a:xfrm>
      </p:grpSpPr>
      <p:sp>
        <p:nvSpPr>
          <p:cNvPr id="1718" name="Shape 1718"/>
          <p:cNvSpPr txBox="1"/>
          <p:nvPr>
            <p:ph idx="1" type="body"/>
          </p:nvPr>
        </p:nvSpPr>
        <p:spPr>
          <a:xfrm>
            <a:off x="685800" y="4400550"/>
            <a:ext cx="5486400" cy="3600450"/>
          </a:xfrm>
          <a:prstGeom prst="rect">
            <a:avLst/>
          </a:prstGeom>
        </p:spPr>
        <p:txBody>
          <a:bodyPr anchorCtr="0" anchor="t" bIns="91425" lIns="91425" rIns="91425" wrap="square" tIns="91425">
            <a:noAutofit/>
          </a:bodyPr>
          <a:lstStyle/>
          <a:p>
            <a:pPr indent="0" lvl="0" marL="0">
              <a:spcBef>
                <a:spcPts val="0"/>
              </a:spcBef>
              <a:buNone/>
            </a:pPr>
            <a:r>
              <a:t/>
            </a:r>
            <a:endParaRPr/>
          </a:p>
        </p:txBody>
      </p:sp>
      <p:sp>
        <p:nvSpPr>
          <p:cNvPr id="1719" name="Shape 1719"/>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8" name="Shape 248"/>
        <p:cNvGrpSpPr/>
        <p:nvPr/>
      </p:nvGrpSpPr>
      <p:grpSpPr>
        <a:xfrm>
          <a:off x="0" y="0"/>
          <a:ext cx="0" cy="0"/>
          <a:chOff x="0" y="0"/>
          <a:chExt cx="0" cy="0"/>
        </a:xfrm>
      </p:grpSpPr>
      <p:sp>
        <p:nvSpPr>
          <p:cNvPr id="249" name="Shape 249"/>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250" name="Shape 250"/>
          <p:cNvSpPr txBox="1"/>
          <p:nvPr>
            <p:ph idx="1" type="body"/>
          </p:nvPr>
        </p:nvSpPr>
        <p:spPr>
          <a:xfrm>
            <a:off x="685800" y="4400550"/>
            <a:ext cx="5486400" cy="3600450"/>
          </a:xfrm>
          <a:prstGeom prst="rect">
            <a:avLst/>
          </a:prstGeom>
          <a:noFill/>
          <a:ln>
            <a:noFill/>
          </a:ln>
        </p:spPr>
        <p:txBody>
          <a:bodyPr anchorCtr="0" anchor="t" bIns="45700" lIns="91425" rIns="91425" wrap="square" tIns="45700">
            <a:noAutofit/>
          </a:bodyPr>
          <a:lstStyle/>
          <a:p>
            <a:pPr indent="0" lvl="0" marL="0" marR="0" rtl="0" algn="l">
              <a:spcBef>
                <a:spcPts val="0"/>
              </a:spcBef>
              <a:buNone/>
            </a:pPr>
            <a:r>
              <a:t/>
            </a:r>
            <a:endParaRPr b="0" i="0" sz="1200" u="none" cap="none" strike="noStrike">
              <a:solidFill>
                <a:schemeClr val="dk1"/>
              </a:solidFill>
              <a:latin typeface="Calibri"/>
              <a:ea typeface="Calibri"/>
              <a:cs typeface="Calibri"/>
              <a:sym typeface="Calibri"/>
            </a:endParaRPr>
          </a:p>
        </p:txBody>
      </p:sp>
      <p:sp>
        <p:nvSpPr>
          <p:cNvPr id="251" name="Shape 251"/>
          <p:cNvSpPr txBox="1"/>
          <p:nvPr>
            <p:ph idx="12" type="sldNum"/>
          </p:nvPr>
        </p:nvSpPr>
        <p:spPr>
          <a:xfrm>
            <a:off x="3884613" y="8685213"/>
            <a:ext cx="2971800" cy="458787"/>
          </a:xfrm>
          <a:prstGeom prst="rect">
            <a:avLst/>
          </a:prstGeom>
          <a:noFill/>
          <a:ln>
            <a:noFill/>
          </a:ln>
        </p:spPr>
        <p:txBody>
          <a:bodyPr anchorCtr="0" anchor="b" bIns="45700" lIns="91425" rIns="91425" wrap="square" tIns="45700">
            <a:noAutofit/>
          </a:bodyPr>
          <a:lstStyle/>
          <a:p>
            <a:pPr indent="0" lvl="0" marL="0" marR="0" rtl="0" algn="r">
              <a:spcBef>
                <a:spcPts val="0"/>
              </a:spcBef>
              <a:buNone/>
            </a:pPr>
            <a:fld id="{00000000-1234-1234-1234-123412341234}" type="slidenum">
              <a:rPr lang="en-US" sz="1200">
                <a:solidFill>
                  <a:schemeClr val="dk1"/>
                </a:solidFill>
                <a:latin typeface="Calibri"/>
                <a:ea typeface="Calibri"/>
                <a:cs typeface="Calibri"/>
                <a:sym typeface="Calibri"/>
              </a:rPr>
              <a:t>‹#›</a:t>
            </a:fld>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23" name="Shape 1723"/>
        <p:cNvGrpSpPr/>
        <p:nvPr/>
      </p:nvGrpSpPr>
      <p:grpSpPr>
        <a:xfrm>
          <a:off x="0" y="0"/>
          <a:ext cx="0" cy="0"/>
          <a:chOff x="0" y="0"/>
          <a:chExt cx="0" cy="0"/>
        </a:xfrm>
      </p:grpSpPr>
      <p:sp>
        <p:nvSpPr>
          <p:cNvPr id="1724" name="Shape 1724"/>
          <p:cNvSpPr txBox="1"/>
          <p:nvPr>
            <p:ph idx="1" type="body"/>
          </p:nvPr>
        </p:nvSpPr>
        <p:spPr>
          <a:xfrm>
            <a:off x="685800" y="4400550"/>
            <a:ext cx="5486400" cy="3600450"/>
          </a:xfrm>
          <a:prstGeom prst="rect">
            <a:avLst/>
          </a:prstGeom>
        </p:spPr>
        <p:txBody>
          <a:bodyPr anchorCtr="0" anchor="t" bIns="91425" lIns="91425" rIns="91425" wrap="square" tIns="91425">
            <a:noAutofit/>
          </a:bodyPr>
          <a:lstStyle/>
          <a:p>
            <a:pPr indent="0" lvl="0" marL="0">
              <a:spcBef>
                <a:spcPts val="0"/>
              </a:spcBef>
              <a:buNone/>
            </a:pPr>
            <a:r>
              <a:t/>
            </a:r>
            <a:endParaRPr/>
          </a:p>
        </p:txBody>
      </p:sp>
      <p:sp>
        <p:nvSpPr>
          <p:cNvPr id="1725" name="Shape 1725"/>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28" name="Shape 1728"/>
        <p:cNvGrpSpPr/>
        <p:nvPr/>
      </p:nvGrpSpPr>
      <p:grpSpPr>
        <a:xfrm>
          <a:off x="0" y="0"/>
          <a:ext cx="0" cy="0"/>
          <a:chOff x="0" y="0"/>
          <a:chExt cx="0" cy="0"/>
        </a:xfrm>
      </p:grpSpPr>
      <p:sp>
        <p:nvSpPr>
          <p:cNvPr id="1729" name="Shape 1729"/>
          <p:cNvSpPr txBox="1"/>
          <p:nvPr>
            <p:ph idx="1" type="body"/>
          </p:nvPr>
        </p:nvSpPr>
        <p:spPr>
          <a:xfrm>
            <a:off x="685800" y="4400550"/>
            <a:ext cx="5486400" cy="3600450"/>
          </a:xfrm>
          <a:prstGeom prst="rect">
            <a:avLst/>
          </a:prstGeom>
        </p:spPr>
        <p:txBody>
          <a:bodyPr anchorCtr="0" anchor="t" bIns="91425" lIns="91425" rIns="91425" wrap="square" tIns="91425">
            <a:noAutofit/>
          </a:bodyPr>
          <a:lstStyle/>
          <a:p>
            <a:pPr indent="0" lvl="0" marL="0">
              <a:spcBef>
                <a:spcPts val="0"/>
              </a:spcBef>
              <a:buNone/>
            </a:pPr>
            <a:r>
              <a:t/>
            </a:r>
            <a:endParaRPr/>
          </a:p>
        </p:txBody>
      </p:sp>
      <p:sp>
        <p:nvSpPr>
          <p:cNvPr id="1730" name="Shape 1730"/>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33" name="Shape 1733"/>
        <p:cNvGrpSpPr/>
        <p:nvPr/>
      </p:nvGrpSpPr>
      <p:grpSpPr>
        <a:xfrm>
          <a:off x="0" y="0"/>
          <a:ext cx="0" cy="0"/>
          <a:chOff x="0" y="0"/>
          <a:chExt cx="0" cy="0"/>
        </a:xfrm>
      </p:grpSpPr>
      <p:sp>
        <p:nvSpPr>
          <p:cNvPr id="1734" name="Shape 1734"/>
          <p:cNvSpPr txBox="1"/>
          <p:nvPr>
            <p:ph idx="1" type="body"/>
          </p:nvPr>
        </p:nvSpPr>
        <p:spPr>
          <a:xfrm>
            <a:off x="685800" y="4400550"/>
            <a:ext cx="5486400" cy="3600450"/>
          </a:xfrm>
          <a:prstGeom prst="rect">
            <a:avLst/>
          </a:prstGeom>
        </p:spPr>
        <p:txBody>
          <a:bodyPr anchorCtr="0" anchor="t" bIns="91425" lIns="91425" rIns="91425" wrap="square" tIns="91425">
            <a:noAutofit/>
          </a:bodyPr>
          <a:lstStyle/>
          <a:p>
            <a:pPr indent="0" lvl="0" marL="0">
              <a:spcBef>
                <a:spcPts val="0"/>
              </a:spcBef>
              <a:buNone/>
            </a:pPr>
            <a:r>
              <a:t/>
            </a:r>
            <a:endParaRPr/>
          </a:p>
        </p:txBody>
      </p:sp>
      <p:sp>
        <p:nvSpPr>
          <p:cNvPr id="1735" name="Shape 1735"/>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38" name="Shape 1738"/>
        <p:cNvGrpSpPr/>
        <p:nvPr/>
      </p:nvGrpSpPr>
      <p:grpSpPr>
        <a:xfrm>
          <a:off x="0" y="0"/>
          <a:ext cx="0" cy="0"/>
          <a:chOff x="0" y="0"/>
          <a:chExt cx="0" cy="0"/>
        </a:xfrm>
      </p:grpSpPr>
      <p:sp>
        <p:nvSpPr>
          <p:cNvPr id="1739" name="Shape 1739"/>
          <p:cNvSpPr txBox="1"/>
          <p:nvPr>
            <p:ph idx="1" type="body"/>
          </p:nvPr>
        </p:nvSpPr>
        <p:spPr>
          <a:xfrm>
            <a:off x="685800" y="4400550"/>
            <a:ext cx="5486400" cy="3600450"/>
          </a:xfrm>
          <a:prstGeom prst="rect">
            <a:avLst/>
          </a:prstGeom>
        </p:spPr>
        <p:txBody>
          <a:bodyPr anchorCtr="0" anchor="t" bIns="91425" lIns="91425" rIns="91425" wrap="square" tIns="91425">
            <a:noAutofit/>
          </a:bodyPr>
          <a:lstStyle/>
          <a:p>
            <a:pPr indent="0" lvl="0" marL="0">
              <a:spcBef>
                <a:spcPts val="0"/>
              </a:spcBef>
              <a:buNone/>
            </a:pPr>
            <a:r>
              <a:t/>
            </a:r>
            <a:endParaRPr/>
          </a:p>
        </p:txBody>
      </p:sp>
      <p:sp>
        <p:nvSpPr>
          <p:cNvPr id="1740" name="Shape 1740"/>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43" name="Shape 1743"/>
        <p:cNvGrpSpPr/>
        <p:nvPr/>
      </p:nvGrpSpPr>
      <p:grpSpPr>
        <a:xfrm>
          <a:off x="0" y="0"/>
          <a:ext cx="0" cy="0"/>
          <a:chOff x="0" y="0"/>
          <a:chExt cx="0" cy="0"/>
        </a:xfrm>
      </p:grpSpPr>
      <p:sp>
        <p:nvSpPr>
          <p:cNvPr id="1744" name="Shape 1744"/>
          <p:cNvSpPr txBox="1"/>
          <p:nvPr>
            <p:ph idx="1" type="body"/>
          </p:nvPr>
        </p:nvSpPr>
        <p:spPr>
          <a:xfrm>
            <a:off x="685800" y="4400550"/>
            <a:ext cx="5486400" cy="3600450"/>
          </a:xfrm>
          <a:prstGeom prst="rect">
            <a:avLst/>
          </a:prstGeom>
        </p:spPr>
        <p:txBody>
          <a:bodyPr anchorCtr="0" anchor="t" bIns="91425" lIns="91425" rIns="91425" wrap="square" tIns="91425">
            <a:noAutofit/>
          </a:bodyPr>
          <a:lstStyle/>
          <a:p>
            <a:pPr indent="0" lvl="0" marL="0">
              <a:spcBef>
                <a:spcPts val="0"/>
              </a:spcBef>
              <a:buNone/>
            </a:pPr>
            <a:r>
              <a:t/>
            </a:r>
            <a:endParaRPr/>
          </a:p>
        </p:txBody>
      </p:sp>
      <p:sp>
        <p:nvSpPr>
          <p:cNvPr id="1745" name="Shape 1745"/>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49" name="Shape 1749"/>
        <p:cNvGrpSpPr/>
        <p:nvPr/>
      </p:nvGrpSpPr>
      <p:grpSpPr>
        <a:xfrm>
          <a:off x="0" y="0"/>
          <a:ext cx="0" cy="0"/>
          <a:chOff x="0" y="0"/>
          <a:chExt cx="0" cy="0"/>
        </a:xfrm>
      </p:grpSpPr>
      <p:sp>
        <p:nvSpPr>
          <p:cNvPr id="1750" name="Shape 1750"/>
          <p:cNvSpPr txBox="1"/>
          <p:nvPr>
            <p:ph idx="1" type="body"/>
          </p:nvPr>
        </p:nvSpPr>
        <p:spPr>
          <a:xfrm>
            <a:off x="685800" y="4400550"/>
            <a:ext cx="5486400" cy="3600450"/>
          </a:xfrm>
          <a:prstGeom prst="rect">
            <a:avLst/>
          </a:prstGeom>
        </p:spPr>
        <p:txBody>
          <a:bodyPr anchorCtr="0" anchor="t" bIns="91425" lIns="91425" rIns="91425" wrap="square" tIns="91425">
            <a:noAutofit/>
          </a:bodyPr>
          <a:lstStyle/>
          <a:p>
            <a:pPr indent="0" lvl="0" marL="0">
              <a:spcBef>
                <a:spcPts val="0"/>
              </a:spcBef>
              <a:buNone/>
            </a:pPr>
            <a:r>
              <a:t/>
            </a:r>
            <a:endParaRPr/>
          </a:p>
        </p:txBody>
      </p:sp>
      <p:sp>
        <p:nvSpPr>
          <p:cNvPr id="1751" name="Shape 1751"/>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56" name="Shape 1756"/>
        <p:cNvGrpSpPr/>
        <p:nvPr/>
      </p:nvGrpSpPr>
      <p:grpSpPr>
        <a:xfrm>
          <a:off x="0" y="0"/>
          <a:ext cx="0" cy="0"/>
          <a:chOff x="0" y="0"/>
          <a:chExt cx="0" cy="0"/>
        </a:xfrm>
      </p:grpSpPr>
      <p:sp>
        <p:nvSpPr>
          <p:cNvPr id="1757" name="Shape 1757"/>
          <p:cNvSpPr txBox="1"/>
          <p:nvPr>
            <p:ph idx="1" type="body"/>
          </p:nvPr>
        </p:nvSpPr>
        <p:spPr>
          <a:xfrm>
            <a:off x="685800" y="4400550"/>
            <a:ext cx="5486400" cy="3600450"/>
          </a:xfrm>
          <a:prstGeom prst="rect">
            <a:avLst/>
          </a:prstGeom>
        </p:spPr>
        <p:txBody>
          <a:bodyPr anchorCtr="0" anchor="t" bIns="91425" lIns="91425" rIns="91425" wrap="square" tIns="91425">
            <a:noAutofit/>
          </a:bodyPr>
          <a:lstStyle/>
          <a:p>
            <a:pPr indent="0" lvl="0" marL="0">
              <a:spcBef>
                <a:spcPts val="0"/>
              </a:spcBef>
              <a:buNone/>
            </a:pPr>
            <a:r>
              <a:t/>
            </a:r>
            <a:endParaRPr/>
          </a:p>
        </p:txBody>
      </p:sp>
      <p:sp>
        <p:nvSpPr>
          <p:cNvPr id="1758" name="Shape 1758"/>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64" name="Shape 1764"/>
        <p:cNvGrpSpPr/>
        <p:nvPr/>
      </p:nvGrpSpPr>
      <p:grpSpPr>
        <a:xfrm>
          <a:off x="0" y="0"/>
          <a:ext cx="0" cy="0"/>
          <a:chOff x="0" y="0"/>
          <a:chExt cx="0" cy="0"/>
        </a:xfrm>
      </p:grpSpPr>
      <p:sp>
        <p:nvSpPr>
          <p:cNvPr id="1765" name="Shape 1765"/>
          <p:cNvSpPr txBox="1"/>
          <p:nvPr>
            <p:ph idx="1" type="body"/>
          </p:nvPr>
        </p:nvSpPr>
        <p:spPr>
          <a:xfrm>
            <a:off x="685800" y="4400550"/>
            <a:ext cx="5486400" cy="3600450"/>
          </a:xfrm>
          <a:prstGeom prst="rect">
            <a:avLst/>
          </a:prstGeom>
        </p:spPr>
        <p:txBody>
          <a:bodyPr anchorCtr="0" anchor="t" bIns="91425" lIns="91425" rIns="91425" wrap="square" tIns="91425">
            <a:noAutofit/>
          </a:bodyPr>
          <a:lstStyle/>
          <a:p>
            <a:pPr indent="0" lvl="0" marL="0">
              <a:spcBef>
                <a:spcPts val="0"/>
              </a:spcBef>
              <a:buNone/>
            </a:pPr>
            <a:r>
              <a:t/>
            </a:r>
            <a:endParaRPr/>
          </a:p>
        </p:txBody>
      </p:sp>
      <p:sp>
        <p:nvSpPr>
          <p:cNvPr id="1766" name="Shape 1766"/>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71" name="Shape 1771"/>
        <p:cNvGrpSpPr/>
        <p:nvPr/>
      </p:nvGrpSpPr>
      <p:grpSpPr>
        <a:xfrm>
          <a:off x="0" y="0"/>
          <a:ext cx="0" cy="0"/>
          <a:chOff x="0" y="0"/>
          <a:chExt cx="0" cy="0"/>
        </a:xfrm>
      </p:grpSpPr>
      <p:sp>
        <p:nvSpPr>
          <p:cNvPr id="1772" name="Shape 1772"/>
          <p:cNvSpPr txBox="1"/>
          <p:nvPr>
            <p:ph idx="1" type="body"/>
          </p:nvPr>
        </p:nvSpPr>
        <p:spPr>
          <a:xfrm>
            <a:off x="685800" y="4400550"/>
            <a:ext cx="5486400" cy="3600450"/>
          </a:xfrm>
          <a:prstGeom prst="rect">
            <a:avLst/>
          </a:prstGeom>
        </p:spPr>
        <p:txBody>
          <a:bodyPr anchorCtr="0" anchor="t" bIns="91425" lIns="91425" rIns="91425" wrap="square" tIns="91425">
            <a:noAutofit/>
          </a:bodyPr>
          <a:lstStyle/>
          <a:p>
            <a:pPr indent="0" lvl="0" marL="0">
              <a:spcBef>
                <a:spcPts val="0"/>
              </a:spcBef>
              <a:buNone/>
            </a:pPr>
            <a:r>
              <a:t/>
            </a:r>
            <a:endParaRPr/>
          </a:p>
        </p:txBody>
      </p:sp>
      <p:sp>
        <p:nvSpPr>
          <p:cNvPr id="1773" name="Shape 1773"/>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79" name="Shape 1779"/>
        <p:cNvGrpSpPr/>
        <p:nvPr/>
      </p:nvGrpSpPr>
      <p:grpSpPr>
        <a:xfrm>
          <a:off x="0" y="0"/>
          <a:ext cx="0" cy="0"/>
          <a:chOff x="0" y="0"/>
          <a:chExt cx="0" cy="0"/>
        </a:xfrm>
      </p:grpSpPr>
      <p:sp>
        <p:nvSpPr>
          <p:cNvPr id="1780" name="Shape 1780"/>
          <p:cNvSpPr txBox="1"/>
          <p:nvPr>
            <p:ph idx="1" type="body"/>
          </p:nvPr>
        </p:nvSpPr>
        <p:spPr>
          <a:xfrm>
            <a:off x="685800" y="4400550"/>
            <a:ext cx="5486400" cy="3600450"/>
          </a:xfrm>
          <a:prstGeom prst="rect">
            <a:avLst/>
          </a:prstGeom>
        </p:spPr>
        <p:txBody>
          <a:bodyPr anchorCtr="0" anchor="t" bIns="91425" lIns="91425" rIns="91425" wrap="square" tIns="91425">
            <a:noAutofit/>
          </a:bodyPr>
          <a:lstStyle/>
          <a:p>
            <a:pPr indent="0" lvl="0" marL="0">
              <a:spcBef>
                <a:spcPts val="0"/>
              </a:spcBef>
              <a:buNone/>
            </a:pPr>
            <a:r>
              <a:t/>
            </a:r>
            <a:endParaRPr/>
          </a:p>
        </p:txBody>
      </p:sp>
      <p:sp>
        <p:nvSpPr>
          <p:cNvPr id="1781" name="Shape 1781"/>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
  <p:cSld name="Title Slide">
    <p:spTree>
      <p:nvGrpSpPr>
        <p:cNvPr id="15" name="Shape 15"/>
        <p:cNvGrpSpPr/>
        <p:nvPr/>
      </p:nvGrpSpPr>
      <p:grpSpPr>
        <a:xfrm>
          <a:off x="0" y="0"/>
          <a:ext cx="0" cy="0"/>
          <a:chOff x="0" y="0"/>
          <a:chExt cx="0" cy="0"/>
        </a:xfrm>
      </p:grpSpPr>
      <p:sp>
        <p:nvSpPr>
          <p:cNvPr id="16" name="Shape 16"/>
          <p:cNvSpPr txBox="1"/>
          <p:nvPr>
            <p:ph type="ctrTitle"/>
          </p:nvPr>
        </p:nvSpPr>
        <p:spPr>
          <a:xfrm>
            <a:off x="685800" y="1122363"/>
            <a:ext cx="7772400" cy="2387600"/>
          </a:xfrm>
          <a:prstGeom prst="rect">
            <a:avLst/>
          </a:prstGeom>
          <a:noFill/>
          <a:ln>
            <a:noFill/>
          </a:ln>
        </p:spPr>
        <p:txBody>
          <a:bodyPr anchorCtr="0" anchor="b" bIns="91425" lIns="91425" rIns="91425" wrap="square" tIns="91425"/>
          <a:lstStyle>
            <a:lvl1pPr indent="0" lvl="0" marL="0" marR="0" rtl="0" algn="ctr">
              <a:lnSpc>
                <a:spcPct val="90000"/>
              </a:lnSpc>
              <a:spcBef>
                <a:spcPts val="0"/>
              </a:spcBef>
              <a:buClr>
                <a:schemeClr val="dk1"/>
              </a:buClr>
              <a:buSzPts val="6000"/>
              <a:buFont typeface="Calibri"/>
              <a:buNone/>
              <a:defRPr b="0" i="0" sz="6000" u="none" cap="none" strike="noStrike">
                <a:solidFill>
                  <a:schemeClr val="dk1"/>
                </a:solidFill>
                <a:latin typeface="Calibri"/>
                <a:ea typeface="Calibri"/>
                <a:cs typeface="Calibri"/>
                <a:sym typeface="Calibri"/>
              </a:defRPr>
            </a:lvl1pPr>
            <a:lvl2pPr indent="0" lvl="1">
              <a:spcBef>
                <a:spcPts val="0"/>
              </a:spcBef>
              <a:buSzPts val="1400"/>
              <a:buNone/>
              <a:defRPr sz="1800"/>
            </a:lvl2pPr>
            <a:lvl3pPr indent="0" lvl="2">
              <a:spcBef>
                <a:spcPts val="0"/>
              </a:spcBef>
              <a:buSzPts val="1400"/>
              <a:buNone/>
              <a:defRPr sz="1800"/>
            </a:lvl3pPr>
            <a:lvl4pPr indent="0" lvl="3">
              <a:spcBef>
                <a:spcPts val="0"/>
              </a:spcBef>
              <a:buSzPts val="1400"/>
              <a:buNone/>
              <a:defRPr sz="1800"/>
            </a:lvl4pPr>
            <a:lvl5pPr indent="0" lvl="4">
              <a:spcBef>
                <a:spcPts val="0"/>
              </a:spcBef>
              <a:buSzPts val="1400"/>
              <a:buNone/>
              <a:defRPr sz="1800"/>
            </a:lvl5pPr>
            <a:lvl6pPr indent="0" lvl="5">
              <a:spcBef>
                <a:spcPts val="0"/>
              </a:spcBef>
              <a:buSzPts val="1400"/>
              <a:buNone/>
              <a:defRPr sz="1800"/>
            </a:lvl6pPr>
            <a:lvl7pPr indent="0" lvl="6">
              <a:spcBef>
                <a:spcPts val="0"/>
              </a:spcBef>
              <a:buSzPts val="1400"/>
              <a:buNone/>
              <a:defRPr sz="1800"/>
            </a:lvl7pPr>
            <a:lvl8pPr indent="0" lvl="7">
              <a:spcBef>
                <a:spcPts val="0"/>
              </a:spcBef>
              <a:buSzPts val="1400"/>
              <a:buNone/>
              <a:defRPr sz="1800"/>
            </a:lvl8pPr>
            <a:lvl9pPr indent="0" lvl="8">
              <a:spcBef>
                <a:spcPts val="0"/>
              </a:spcBef>
              <a:buSzPts val="1400"/>
              <a:buNone/>
              <a:defRPr sz="1800"/>
            </a:lvl9pPr>
          </a:lstStyle>
          <a:p/>
        </p:txBody>
      </p:sp>
      <p:sp>
        <p:nvSpPr>
          <p:cNvPr id="17" name="Shape 17"/>
          <p:cNvSpPr txBox="1"/>
          <p:nvPr>
            <p:ph idx="1" type="subTitle"/>
          </p:nvPr>
        </p:nvSpPr>
        <p:spPr>
          <a:xfrm>
            <a:off x="1143000" y="3602038"/>
            <a:ext cx="6858000" cy="1655762"/>
          </a:xfrm>
          <a:prstGeom prst="rect">
            <a:avLst/>
          </a:prstGeom>
          <a:noFill/>
          <a:ln>
            <a:noFill/>
          </a:ln>
        </p:spPr>
        <p:txBody>
          <a:bodyPr anchorCtr="0" anchor="t" bIns="91425" lIns="91425" rIns="91425" wrap="square" tIns="91425"/>
          <a:lstStyle>
            <a:lvl1pPr indent="0" lvl="0" marL="0" marR="0" rtl="0" algn="ctr">
              <a:lnSpc>
                <a:spcPct val="90000"/>
              </a:lnSpc>
              <a:spcBef>
                <a:spcPts val="1000"/>
              </a:spcBef>
              <a:buClr>
                <a:schemeClr val="dk1"/>
              </a:buClr>
              <a:buSzPts val="2400"/>
              <a:buFont typeface="Arial"/>
              <a:buNone/>
              <a:defRPr b="0" i="0" sz="2400" u="none" cap="none" strike="noStrike">
                <a:solidFill>
                  <a:schemeClr val="dk1"/>
                </a:solidFill>
                <a:latin typeface="Calibri"/>
                <a:ea typeface="Calibri"/>
                <a:cs typeface="Calibri"/>
                <a:sym typeface="Calibri"/>
              </a:defRPr>
            </a:lvl1pPr>
            <a:lvl2pPr indent="0" lvl="1" marL="457200" marR="0" rtl="0" algn="ctr">
              <a:lnSpc>
                <a:spcPct val="90000"/>
              </a:lnSpc>
              <a:spcBef>
                <a:spcPts val="500"/>
              </a:spcBef>
              <a:buClr>
                <a:schemeClr val="dk1"/>
              </a:buClr>
              <a:buSzPts val="2000"/>
              <a:buFont typeface="Arial"/>
              <a:buNone/>
              <a:defRPr b="0" i="0" sz="2000" u="none" cap="none" strike="noStrike">
                <a:solidFill>
                  <a:schemeClr val="dk1"/>
                </a:solidFill>
                <a:latin typeface="Calibri"/>
                <a:ea typeface="Calibri"/>
                <a:cs typeface="Calibri"/>
                <a:sym typeface="Calibri"/>
              </a:defRPr>
            </a:lvl2pPr>
            <a:lvl3pPr indent="0" lvl="2" marL="914400" marR="0" rtl="0" algn="ctr">
              <a:lnSpc>
                <a:spcPct val="90000"/>
              </a:lnSpc>
              <a:spcBef>
                <a:spcPts val="500"/>
              </a:spcBef>
              <a:buClr>
                <a:schemeClr val="dk1"/>
              </a:buClr>
              <a:buSzPts val="1800"/>
              <a:buFont typeface="Arial"/>
              <a:buNone/>
              <a:defRPr b="0" i="0" sz="1800" u="none" cap="none" strike="noStrike">
                <a:solidFill>
                  <a:schemeClr val="dk1"/>
                </a:solidFill>
                <a:latin typeface="Calibri"/>
                <a:ea typeface="Calibri"/>
                <a:cs typeface="Calibri"/>
                <a:sym typeface="Calibri"/>
              </a:defRPr>
            </a:lvl3pPr>
            <a:lvl4pPr indent="0" lvl="3" marL="1371600" marR="0" rtl="0" algn="ctr">
              <a:lnSpc>
                <a:spcPct val="90000"/>
              </a:lnSpc>
              <a:spcBef>
                <a:spcPts val="500"/>
              </a:spcBef>
              <a:buClr>
                <a:schemeClr val="dk1"/>
              </a:buClr>
              <a:buSzPts val="1600"/>
              <a:buFont typeface="Arial"/>
              <a:buNone/>
              <a:defRPr b="0" i="0" sz="1600" u="none" cap="none" strike="noStrike">
                <a:solidFill>
                  <a:schemeClr val="dk1"/>
                </a:solidFill>
                <a:latin typeface="Calibri"/>
                <a:ea typeface="Calibri"/>
                <a:cs typeface="Calibri"/>
                <a:sym typeface="Calibri"/>
              </a:defRPr>
            </a:lvl4pPr>
            <a:lvl5pPr indent="0" lvl="4" marL="1828800" marR="0" rtl="0" algn="ctr">
              <a:lnSpc>
                <a:spcPct val="90000"/>
              </a:lnSpc>
              <a:spcBef>
                <a:spcPts val="500"/>
              </a:spcBef>
              <a:buClr>
                <a:schemeClr val="dk1"/>
              </a:buClr>
              <a:buSzPts val="1600"/>
              <a:buFont typeface="Arial"/>
              <a:buNone/>
              <a:defRPr b="0" i="0" sz="1600" u="none" cap="none" strike="noStrike">
                <a:solidFill>
                  <a:schemeClr val="dk1"/>
                </a:solidFill>
                <a:latin typeface="Calibri"/>
                <a:ea typeface="Calibri"/>
                <a:cs typeface="Calibri"/>
                <a:sym typeface="Calibri"/>
              </a:defRPr>
            </a:lvl5pPr>
            <a:lvl6pPr indent="0" lvl="5" marL="2286000" marR="0" rtl="0" algn="ctr">
              <a:lnSpc>
                <a:spcPct val="90000"/>
              </a:lnSpc>
              <a:spcBef>
                <a:spcPts val="500"/>
              </a:spcBef>
              <a:buClr>
                <a:schemeClr val="dk1"/>
              </a:buClr>
              <a:buSzPts val="1600"/>
              <a:buFont typeface="Arial"/>
              <a:buNone/>
              <a:defRPr b="0" i="0" sz="1600" u="none" cap="none" strike="noStrike">
                <a:solidFill>
                  <a:schemeClr val="dk1"/>
                </a:solidFill>
                <a:latin typeface="Calibri"/>
                <a:ea typeface="Calibri"/>
                <a:cs typeface="Calibri"/>
                <a:sym typeface="Calibri"/>
              </a:defRPr>
            </a:lvl6pPr>
            <a:lvl7pPr indent="0" lvl="6" marL="2743200" marR="0" rtl="0" algn="ctr">
              <a:lnSpc>
                <a:spcPct val="90000"/>
              </a:lnSpc>
              <a:spcBef>
                <a:spcPts val="500"/>
              </a:spcBef>
              <a:buClr>
                <a:schemeClr val="dk1"/>
              </a:buClr>
              <a:buSzPts val="1600"/>
              <a:buFont typeface="Arial"/>
              <a:buNone/>
              <a:defRPr b="0" i="0" sz="1600" u="none" cap="none" strike="noStrike">
                <a:solidFill>
                  <a:schemeClr val="dk1"/>
                </a:solidFill>
                <a:latin typeface="Calibri"/>
                <a:ea typeface="Calibri"/>
                <a:cs typeface="Calibri"/>
                <a:sym typeface="Calibri"/>
              </a:defRPr>
            </a:lvl7pPr>
            <a:lvl8pPr indent="0" lvl="7" marL="3200400" marR="0" rtl="0" algn="ctr">
              <a:lnSpc>
                <a:spcPct val="90000"/>
              </a:lnSpc>
              <a:spcBef>
                <a:spcPts val="500"/>
              </a:spcBef>
              <a:buClr>
                <a:schemeClr val="dk1"/>
              </a:buClr>
              <a:buSzPts val="1600"/>
              <a:buFont typeface="Arial"/>
              <a:buNone/>
              <a:defRPr b="0" i="0" sz="1600" u="none" cap="none" strike="noStrike">
                <a:solidFill>
                  <a:schemeClr val="dk1"/>
                </a:solidFill>
                <a:latin typeface="Calibri"/>
                <a:ea typeface="Calibri"/>
                <a:cs typeface="Calibri"/>
                <a:sym typeface="Calibri"/>
              </a:defRPr>
            </a:lvl8pPr>
            <a:lvl9pPr indent="0" lvl="8" marL="3657600" marR="0" rtl="0" algn="ctr">
              <a:lnSpc>
                <a:spcPct val="90000"/>
              </a:lnSpc>
              <a:spcBef>
                <a:spcPts val="500"/>
              </a:spcBef>
              <a:buClr>
                <a:schemeClr val="dk1"/>
              </a:buClr>
              <a:buSzPts val="1600"/>
              <a:buFont typeface="Arial"/>
              <a:buNone/>
              <a:defRPr b="0" i="0" sz="1600" u="none" cap="none" strike="noStrike">
                <a:solidFill>
                  <a:schemeClr val="dk1"/>
                </a:solidFill>
                <a:latin typeface="Calibri"/>
                <a:ea typeface="Calibri"/>
                <a:cs typeface="Calibri"/>
                <a:sym typeface="Calibri"/>
              </a:defRPr>
            </a:lvl9pPr>
          </a:lstStyle>
          <a:p/>
        </p:txBody>
      </p:sp>
      <p:sp>
        <p:nvSpPr>
          <p:cNvPr id="18" name="Shape 18"/>
          <p:cNvSpPr txBox="1"/>
          <p:nvPr>
            <p:ph idx="10" type="dt"/>
          </p:nvPr>
        </p:nvSpPr>
        <p:spPr>
          <a:xfrm>
            <a:off x="628650" y="6356351"/>
            <a:ext cx="2057400" cy="365125"/>
          </a:xfrm>
          <a:prstGeom prst="rect">
            <a:avLst/>
          </a:prstGeom>
          <a:noFill/>
          <a:ln>
            <a:noFill/>
          </a:ln>
        </p:spPr>
        <p:txBody>
          <a:bodyPr anchorCtr="0" anchor="ctr" bIns="91425" lIns="91425" rIns="91425" wrap="square" tIns="91425"/>
          <a:lstStyle>
            <a:lvl1pPr indent="0" lvl="0" marL="0" marR="0" rtl="0" algn="l">
              <a:spcBef>
                <a:spcPts val="0"/>
              </a:spcBef>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SzPts val="1400"/>
              <a:buNone/>
              <a:defRPr b="0" i="0" sz="1800" u="none" cap="none" strike="noStrike">
                <a:solidFill>
                  <a:schemeClr val="dk1"/>
                </a:solidFill>
                <a:latin typeface="Calibri"/>
                <a:ea typeface="Calibri"/>
                <a:cs typeface="Calibri"/>
                <a:sym typeface="Calibri"/>
              </a:defRPr>
            </a:lvl9pPr>
          </a:lstStyle>
          <a:p/>
        </p:txBody>
      </p:sp>
      <p:sp>
        <p:nvSpPr>
          <p:cNvPr id="19" name="Shape 19"/>
          <p:cNvSpPr txBox="1"/>
          <p:nvPr>
            <p:ph idx="11" type="ftr"/>
          </p:nvPr>
        </p:nvSpPr>
        <p:spPr>
          <a:xfrm>
            <a:off x="3028950" y="6356351"/>
            <a:ext cx="3086100" cy="365125"/>
          </a:xfrm>
          <a:prstGeom prst="rect">
            <a:avLst/>
          </a:prstGeom>
          <a:noFill/>
          <a:ln>
            <a:noFill/>
          </a:ln>
        </p:spPr>
        <p:txBody>
          <a:bodyPr anchorCtr="0" anchor="ctr" bIns="91425" lIns="91425" rIns="91425" wrap="square" tIns="91425"/>
          <a:lstStyle>
            <a:lvl1pPr indent="0" lvl="0" marL="0" marR="0" rtl="0" algn="ctr">
              <a:spcBef>
                <a:spcPts val="0"/>
              </a:spcBef>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SzPts val="1400"/>
              <a:buNone/>
              <a:defRPr b="0" i="0" sz="1800" u="none" cap="none" strike="noStrike">
                <a:solidFill>
                  <a:schemeClr val="dk1"/>
                </a:solidFill>
                <a:latin typeface="Calibri"/>
                <a:ea typeface="Calibri"/>
                <a:cs typeface="Calibri"/>
                <a:sym typeface="Calibri"/>
              </a:defRPr>
            </a:lvl9pPr>
          </a:lstStyle>
          <a:p/>
        </p:txBody>
      </p:sp>
      <p:sp>
        <p:nvSpPr>
          <p:cNvPr id="20" name="Shape 20"/>
          <p:cNvSpPr txBox="1"/>
          <p:nvPr>
            <p:ph idx="12" type="sldNum"/>
          </p:nvPr>
        </p:nvSpPr>
        <p:spPr>
          <a:xfrm>
            <a:off x="6457950" y="6356351"/>
            <a:ext cx="2057400" cy="365125"/>
          </a:xfrm>
          <a:prstGeom prst="rect">
            <a:avLst/>
          </a:prstGeom>
          <a:noFill/>
          <a:ln>
            <a:noFill/>
          </a:ln>
        </p:spPr>
        <p:txBody>
          <a:bodyPr anchorCtr="0" anchor="ctr" bIns="45700" lIns="91425" rIns="91425" wrap="square" tIns="45700">
            <a:noAutofit/>
          </a:bodyPr>
          <a:lstStyle/>
          <a:p>
            <a:pPr indent="0" lvl="0" marL="0" marR="0" rtl="0" algn="r">
              <a:spcBef>
                <a:spcPts val="0"/>
              </a:spcBef>
              <a:buNone/>
            </a:pPr>
            <a:fld id="{00000000-1234-1234-1234-123412341234}" type="slidenum">
              <a:rPr b="0" i="0" lang="en-US" sz="1200" u="none" cap="none" strike="noStrike">
                <a:solidFill>
                  <a:srgbClr val="888888"/>
                </a:solidFill>
                <a:latin typeface="Calibri"/>
                <a:ea typeface="Calibri"/>
                <a:cs typeface="Calibri"/>
                <a:sym typeface="Calibri"/>
              </a:rPr>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vertTx">
  <p:cSld name="Title and Vertical Text">
    <p:spTree>
      <p:nvGrpSpPr>
        <p:cNvPr id="72" name="Shape 72"/>
        <p:cNvGrpSpPr/>
        <p:nvPr/>
      </p:nvGrpSpPr>
      <p:grpSpPr>
        <a:xfrm>
          <a:off x="0" y="0"/>
          <a:ext cx="0" cy="0"/>
          <a:chOff x="0" y="0"/>
          <a:chExt cx="0" cy="0"/>
        </a:xfrm>
      </p:grpSpPr>
      <p:sp>
        <p:nvSpPr>
          <p:cNvPr id="73" name="Shape 73"/>
          <p:cNvSpPr txBox="1"/>
          <p:nvPr>
            <p:ph type="title"/>
          </p:nvPr>
        </p:nvSpPr>
        <p:spPr>
          <a:xfrm>
            <a:off x="628650" y="365126"/>
            <a:ext cx="7886700" cy="1325563"/>
          </a:xfrm>
          <a:prstGeom prst="rect">
            <a:avLst/>
          </a:prstGeom>
          <a:noFill/>
          <a:ln>
            <a:noFill/>
          </a:ln>
        </p:spPr>
        <p:txBody>
          <a:bodyPr anchorCtr="0" anchor="ctr" bIns="91425" lIns="91425" rIns="91425" wrap="square" tIns="91425"/>
          <a:lstStyle>
            <a:lvl1pPr indent="0" lvl="0" marL="0" marR="0" rtl="0" algn="l">
              <a:lnSpc>
                <a:spcPct val="90000"/>
              </a:lnSpc>
              <a:spcBef>
                <a:spcPts val="0"/>
              </a:spcBef>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indent="0" lvl="1">
              <a:spcBef>
                <a:spcPts val="0"/>
              </a:spcBef>
              <a:buSzPts val="1400"/>
              <a:buNone/>
              <a:defRPr sz="1800"/>
            </a:lvl2pPr>
            <a:lvl3pPr indent="0" lvl="2">
              <a:spcBef>
                <a:spcPts val="0"/>
              </a:spcBef>
              <a:buSzPts val="1400"/>
              <a:buNone/>
              <a:defRPr sz="1800"/>
            </a:lvl3pPr>
            <a:lvl4pPr indent="0" lvl="3">
              <a:spcBef>
                <a:spcPts val="0"/>
              </a:spcBef>
              <a:buSzPts val="1400"/>
              <a:buNone/>
              <a:defRPr sz="1800"/>
            </a:lvl4pPr>
            <a:lvl5pPr indent="0" lvl="4">
              <a:spcBef>
                <a:spcPts val="0"/>
              </a:spcBef>
              <a:buSzPts val="1400"/>
              <a:buNone/>
              <a:defRPr sz="1800"/>
            </a:lvl5pPr>
            <a:lvl6pPr indent="0" lvl="5">
              <a:spcBef>
                <a:spcPts val="0"/>
              </a:spcBef>
              <a:buSzPts val="1400"/>
              <a:buNone/>
              <a:defRPr sz="1800"/>
            </a:lvl6pPr>
            <a:lvl7pPr indent="0" lvl="6">
              <a:spcBef>
                <a:spcPts val="0"/>
              </a:spcBef>
              <a:buSzPts val="1400"/>
              <a:buNone/>
              <a:defRPr sz="1800"/>
            </a:lvl7pPr>
            <a:lvl8pPr indent="0" lvl="7">
              <a:spcBef>
                <a:spcPts val="0"/>
              </a:spcBef>
              <a:buSzPts val="1400"/>
              <a:buNone/>
              <a:defRPr sz="1800"/>
            </a:lvl8pPr>
            <a:lvl9pPr indent="0" lvl="8">
              <a:spcBef>
                <a:spcPts val="0"/>
              </a:spcBef>
              <a:buSzPts val="1400"/>
              <a:buNone/>
              <a:defRPr sz="1800"/>
            </a:lvl9pPr>
          </a:lstStyle>
          <a:p/>
        </p:txBody>
      </p:sp>
      <p:sp>
        <p:nvSpPr>
          <p:cNvPr id="74" name="Shape 74"/>
          <p:cNvSpPr txBox="1"/>
          <p:nvPr>
            <p:ph idx="1" type="body"/>
          </p:nvPr>
        </p:nvSpPr>
        <p:spPr>
          <a:xfrm rot="5400000">
            <a:off x="2396331" y="57944"/>
            <a:ext cx="4351338" cy="7886700"/>
          </a:xfrm>
          <a:prstGeom prst="rect">
            <a:avLst/>
          </a:prstGeom>
          <a:noFill/>
          <a:ln>
            <a:noFill/>
          </a:ln>
        </p:spPr>
        <p:txBody>
          <a:bodyPr anchorCtr="0" anchor="t" bIns="91425" lIns="91425" rIns="91425" wrap="square" tIns="91425"/>
          <a:lstStyle>
            <a:lvl1pPr indent="-50800" lvl="0" marL="228600" marR="0" rtl="0" algn="l">
              <a:lnSpc>
                <a:spcPct val="90000"/>
              </a:lnSpc>
              <a:spcBef>
                <a:spcPts val="1000"/>
              </a:spcBef>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76200" lvl="1" marL="685800" marR="0" rtl="0" algn="l">
              <a:lnSpc>
                <a:spcPct val="90000"/>
              </a:lnSpc>
              <a:spcBef>
                <a:spcPts val="500"/>
              </a:spcBef>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101600" lvl="2" marL="1143000" marR="0" rtl="0" algn="l">
              <a:lnSpc>
                <a:spcPct val="90000"/>
              </a:lnSpc>
              <a:spcBef>
                <a:spcPts val="500"/>
              </a:spcBef>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114300" lvl="3" marL="1600200" marR="0" rtl="0" algn="l">
              <a:lnSpc>
                <a:spcPct val="90000"/>
              </a:lnSpc>
              <a:spcBef>
                <a:spcPts val="500"/>
              </a:spcBef>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114300" lvl="4" marL="2057400" marR="0" rtl="0" algn="l">
              <a:lnSpc>
                <a:spcPct val="90000"/>
              </a:lnSpc>
              <a:spcBef>
                <a:spcPts val="500"/>
              </a:spcBef>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114300" lvl="5" marL="2514600" marR="0" rtl="0" algn="l">
              <a:lnSpc>
                <a:spcPct val="90000"/>
              </a:lnSpc>
              <a:spcBef>
                <a:spcPts val="500"/>
              </a:spcBef>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114300" lvl="6" marL="2971800" marR="0" rtl="0" algn="l">
              <a:lnSpc>
                <a:spcPct val="90000"/>
              </a:lnSpc>
              <a:spcBef>
                <a:spcPts val="500"/>
              </a:spcBef>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114300" lvl="7" marL="3429000" marR="0" rtl="0" algn="l">
              <a:lnSpc>
                <a:spcPct val="90000"/>
              </a:lnSpc>
              <a:spcBef>
                <a:spcPts val="500"/>
              </a:spcBef>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114300" lvl="8" marL="3886200" marR="0" rtl="0" algn="l">
              <a:lnSpc>
                <a:spcPct val="90000"/>
              </a:lnSpc>
              <a:spcBef>
                <a:spcPts val="500"/>
              </a:spcBef>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5" name="Shape 75"/>
          <p:cNvSpPr txBox="1"/>
          <p:nvPr>
            <p:ph idx="10" type="dt"/>
          </p:nvPr>
        </p:nvSpPr>
        <p:spPr>
          <a:xfrm>
            <a:off x="628650" y="6356351"/>
            <a:ext cx="2057400" cy="365125"/>
          </a:xfrm>
          <a:prstGeom prst="rect">
            <a:avLst/>
          </a:prstGeom>
          <a:noFill/>
          <a:ln>
            <a:noFill/>
          </a:ln>
        </p:spPr>
        <p:txBody>
          <a:bodyPr anchorCtr="0" anchor="ctr" bIns="91425" lIns="91425" rIns="91425" wrap="square" tIns="91425"/>
          <a:lstStyle>
            <a:lvl1pPr indent="0" lvl="0" marL="0" marR="0" rtl="0" algn="l">
              <a:spcBef>
                <a:spcPts val="0"/>
              </a:spcBef>
              <a:buSzPts val="1400"/>
              <a:buNone/>
              <a:defRPr sz="1200">
                <a:solidFill>
                  <a:srgbClr val="888888"/>
                </a:solidFill>
                <a:latin typeface="Calibri"/>
                <a:ea typeface="Calibri"/>
                <a:cs typeface="Calibri"/>
                <a:sym typeface="Calibri"/>
              </a:defRPr>
            </a:lvl1pPr>
            <a:lvl2pPr indent="0" lvl="1" marL="457200" marR="0" rtl="0" algn="l">
              <a:spcBef>
                <a:spcPts val="0"/>
              </a:spcBef>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SzPts val="1400"/>
              <a:buNone/>
              <a:defRPr b="0" i="0" sz="1800" u="none" cap="none" strike="noStrike">
                <a:solidFill>
                  <a:schemeClr val="dk1"/>
                </a:solidFill>
                <a:latin typeface="Calibri"/>
                <a:ea typeface="Calibri"/>
                <a:cs typeface="Calibri"/>
                <a:sym typeface="Calibri"/>
              </a:defRPr>
            </a:lvl9pPr>
          </a:lstStyle>
          <a:p/>
        </p:txBody>
      </p:sp>
      <p:sp>
        <p:nvSpPr>
          <p:cNvPr id="76" name="Shape 76"/>
          <p:cNvSpPr txBox="1"/>
          <p:nvPr>
            <p:ph idx="11" type="ftr"/>
          </p:nvPr>
        </p:nvSpPr>
        <p:spPr>
          <a:xfrm>
            <a:off x="3028950" y="6356351"/>
            <a:ext cx="3086100" cy="365125"/>
          </a:xfrm>
          <a:prstGeom prst="rect">
            <a:avLst/>
          </a:prstGeom>
          <a:noFill/>
          <a:ln>
            <a:noFill/>
          </a:ln>
        </p:spPr>
        <p:txBody>
          <a:bodyPr anchorCtr="0" anchor="ctr" bIns="91425" lIns="91425" rIns="91425" wrap="square" tIns="91425"/>
          <a:lstStyle>
            <a:lvl1pPr indent="0" lvl="0" marL="0" marR="0" rtl="0" algn="ctr">
              <a:spcBef>
                <a:spcPts val="0"/>
              </a:spcBef>
              <a:buSzPts val="1400"/>
              <a:buNone/>
              <a:defRPr sz="1200">
                <a:solidFill>
                  <a:srgbClr val="888888"/>
                </a:solidFill>
                <a:latin typeface="Calibri"/>
                <a:ea typeface="Calibri"/>
                <a:cs typeface="Calibri"/>
                <a:sym typeface="Calibri"/>
              </a:defRPr>
            </a:lvl1pPr>
            <a:lvl2pPr indent="0" lvl="1" marL="457200" marR="0" rtl="0" algn="l">
              <a:spcBef>
                <a:spcPts val="0"/>
              </a:spcBef>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SzPts val="1400"/>
              <a:buNone/>
              <a:defRPr b="0" i="0" sz="1800" u="none" cap="none" strike="noStrike">
                <a:solidFill>
                  <a:schemeClr val="dk1"/>
                </a:solidFill>
                <a:latin typeface="Calibri"/>
                <a:ea typeface="Calibri"/>
                <a:cs typeface="Calibri"/>
                <a:sym typeface="Calibri"/>
              </a:defRPr>
            </a:lvl9pPr>
          </a:lstStyle>
          <a:p/>
        </p:txBody>
      </p:sp>
      <p:sp>
        <p:nvSpPr>
          <p:cNvPr id="77" name="Shape 77"/>
          <p:cNvSpPr txBox="1"/>
          <p:nvPr>
            <p:ph idx="12" type="sldNum"/>
          </p:nvPr>
        </p:nvSpPr>
        <p:spPr>
          <a:xfrm>
            <a:off x="6457950" y="6356351"/>
            <a:ext cx="2057400" cy="365125"/>
          </a:xfrm>
          <a:prstGeom prst="rect">
            <a:avLst/>
          </a:prstGeom>
          <a:noFill/>
          <a:ln>
            <a:noFill/>
          </a:ln>
        </p:spPr>
        <p:txBody>
          <a:bodyPr anchorCtr="0" anchor="ctr" bIns="45700" lIns="91425" rIns="91425" wrap="square" tIns="45700">
            <a:noAutofit/>
          </a:bodyPr>
          <a:lstStyle/>
          <a:p>
            <a:pPr indent="0" lvl="0" marL="0" marR="0" rtl="0" algn="r">
              <a:spcBef>
                <a:spcPts val="0"/>
              </a:spcBef>
              <a:buNone/>
            </a:pPr>
            <a:fld id="{00000000-1234-1234-1234-123412341234}" type="slidenum">
              <a:rPr lang="en-US" sz="1200">
                <a:solidFill>
                  <a:srgbClr val="888888"/>
                </a:solidFill>
                <a:latin typeface="Calibri"/>
                <a:ea typeface="Calibri"/>
                <a:cs typeface="Calibri"/>
                <a:sym typeface="Calibri"/>
              </a:rPr>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vertTitleAndTx">
  <p:cSld name="Vertical Title and Text">
    <p:spTree>
      <p:nvGrpSpPr>
        <p:cNvPr id="78" name="Shape 78"/>
        <p:cNvGrpSpPr/>
        <p:nvPr/>
      </p:nvGrpSpPr>
      <p:grpSpPr>
        <a:xfrm>
          <a:off x="0" y="0"/>
          <a:ext cx="0" cy="0"/>
          <a:chOff x="0" y="0"/>
          <a:chExt cx="0" cy="0"/>
        </a:xfrm>
      </p:grpSpPr>
      <p:sp>
        <p:nvSpPr>
          <p:cNvPr id="79" name="Shape 79"/>
          <p:cNvSpPr txBox="1"/>
          <p:nvPr>
            <p:ph type="title"/>
          </p:nvPr>
        </p:nvSpPr>
        <p:spPr>
          <a:xfrm rot="5400000">
            <a:off x="4623593" y="2285206"/>
            <a:ext cx="5811838" cy="1971675"/>
          </a:xfrm>
          <a:prstGeom prst="rect">
            <a:avLst/>
          </a:prstGeom>
          <a:noFill/>
          <a:ln>
            <a:noFill/>
          </a:ln>
        </p:spPr>
        <p:txBody>
          <a:bodyPr anchorCtr="0" anchor="ctr" bIns="91425" lIns="91425" rIns="91425" wrap="square" tIns="91425"/>
          <a:lstStyle>
            <a:lvl1pPr indent="0" lvl="0" marL="0" marR="0" rtl="0" algn="l">
              <a:lnSpc>
                <a:spcPct val="90000"/>
              </a:lnSpc>
              <a:spcBef>
                <a:spcPts val="0"/>
              </a:spcBef>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indent="0" lvl="1">
              <a:spcBef>
                <a:spcPts val="0"/>
              </a:spcBef>
              <a:buSzPts val="1400"/>
              <a:buNone/>
              <a:defRPr sz="1800"/>
            </a:lvl2pPr>
            <a:lvl3pPr indent="0" lvl="2">
              <a:spcBef>
                <a:spcPts val="0"/>
              </a:spcBef>
              <a:buSzPts val="1400"/>
              <a:buNone/>
              <a:defRPr sz="1800"/>
            </a:lvl3pPr>
            <a:lvl4pPr indent="0" lvl="3">
              <a:spcBef>
                <a:spcPts val="0"/>
              </a:spcBef>
              <a:buSzPts val="1400"/>
              <a:buNone/>
              <a:defRPr sz="1800"/>
            </a:lvl4pPr>
            <a:lvl5pPr indent="0" lvl="4">
              <a:spcBef>
                <a:spcPts val="0"/>
              </a:spcBef>
              <a:buSzPts val="1400"/>
              <a:buNone/>
              <a:defRPr sz="1800"/>
            </a:lvl5pPr>
            <a:lvl6pPr indent="0" lvl="5">
              <a:spcBef>
                <a:spcPts val="0"/>
              </a:spcBef>
              <a:buSzPts val="1400"/>
              <a:buNone/>
              <a:defRPr sz="1800"/>
            </a:lvl6pPr>
            <a:lvl7pPr indent="0" lvl="6">
              <a:spcBef>
                <a:spcPts val="0"/>
              </a:spcBef>
              <a:buSzPts val="1400"/>
              <a:buNone/>
              <a:defRPr sz="1800"/>
            </a:lvl7pPr>
            <a:lvl8pPr indent="0" lvl="7">
              <a:spcBef>
                <a:spcPts val="0"/>
              </a:spcBef>
              <a:buSzPts val="1400"/>
              <a:buNone/>
              <a:defRPr sz="1800"/>
            </a:lvl8pPr>
            <a:lvl9pPr indent="0" lvl="8">
              <a:spcBef>
                <a:spcPts val="0"/>
              </a:spcBef>
              <a:buSzPts val="1400"/>
              <a:buNone/>
              <a:defRPr sz="1800"/>
            </a:lvl9pPr>
          </a:lstStyle>
          <a:p/>
        </p:txBody>
      </p:sp>
      <p:sp>
        <p:nvSpPr>
          <p:cNvPr id="80" name="Shape 80"/>
          <p:cNvSpPr txBox="1"/>
          <p:nvPr>
            <p:ph idx="1" type="body"/>
          </p:nvPr>
        </p:nvSpPr>
        <p:spPr>
          <a:xfrm rot="5400000">
            <a:off x="623093" y="370681"/>
            <a:ext cx="5811838" cy="5800725"/>
          </a:xfrm>
          <a:prstGeom prst="rect">
            <a:avLst/>
          </a:prstGeom>
          <a:noFill/>
          <a:ln>
            <a:noFill/>
          </a:ln>
        </p:spPr>
        <p:txBody>
          <a:bodyPr anchorCtr="0" anchor="t" bIns="91425" lIns="91425" rIns="91425" wrap="square" tIns="91425"/>
          <a:lstStyle>
            <a:lvl1pPr indent="-50800" lvl="0" marL="228600" marR="0" rtl="0" algn="l">
              <a:lnSpc>
                <a:spcPct val="90000"/>
              </a:lnSpc>
              <a:spcBef>
                <a:spcPts val="1000"/>
              </a:spcBef>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76200" lvl="1" marL="685800" marR="0" rtl="0" algn="l">
              <a:lnSpc>
                <a:spcPct val="90000"/>
              </a:lnSpc>
              <a:spcBef>
                <a:spcPts val="500"/>
              </a:spcBef>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101600" lvl="2" marL="1143000" marR="0" rtl="0" algn="l">
              <a:lnSpc>
                <a:spcPct val="90000"/>
              </a:lnSpc>
              <a:spcBef>
                <a:spcPts val="500"/>
              </a:spcBef>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114300" lvl="3" marL="1600200" marR="0" rtl="0" algn="l">
              <a:lnSpc>
                <a:spcPct val="90000"/>
              </a:lnSpc>
              <a:spcBef>
                <a:spcPts val="500"/>
              </a:spcBef>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114300" lvl="4" marL="2057400" marR="0" rtl="0" algn="l">
              <a:lnSpc>
                <a:spcPct val="90000"/>
              </a:lnSpc>
              <a:spcBef>
                <a:spcPts val="500"/>
              </a:spcBef>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114300" lvl="5" marL="2514600" marR="0" rtl="0" algn="l">
              <a:lnSpc>
                <a:spcPct val="90000"/>
              </a:lnSpc>
              <a:spcBef>
                <a:spcPts val="500"/>
              </a:spcBef>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114300" lvl="6" marL="2971800" marR="0" rtl="0" algn="l">
              <a:lnSpc>
                <a:spcPct val="90000"/>
              </a:lnSpc>
              <a:spcBef>
                <a:spcPts val="500"/>
              </a:spcBef>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114300" lvl="7" marL="3429000" marR="0" rtl="0" algn="l">
              <a:lnSpc>
                <a:spcPct val="90000"/>
              </a:lnSpc>
              <a:spcBef>
                <a:spcPts val="500"/>
              </a:spcBef>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114300" lvl="8" marL="3886200" marR="0" rtl="0" algn="l">
              <a:lnSpc>
                <a:spcPct val="90000"/>
              </a:lnSpc>
              <a:spcBef>
                <a:spcPts val="500"/>
              </a:spcBef>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1" name="Shape 81"/>
          <p:cNvSpPr txBox="1"/>
          <p:nvPr>
            <p:ph idx="10" type="dt"/>
          </p:nvPr>
        </p:nvSpPr>
        <p:spPr>
          <a:xfrm>
            <a:off x="628650" y="6356351"/>
            <a:ext cx="2057400" cy="365125"/>
          </a:xfrm>
          <a:prstGeom prst="rect">
            <a:avLst/>
          </a:prstGeom>
          <a:noFill/>
          <a:ln>
            <a:noFill/>
          </a:ln>
        </p:spPr>
        <p:txBody>
          <a:bodyPr anchorCtr="0" anchor="ctr" bIns="91425" lIns="91425" rIns="91425" wrap="square" tIns="91425"/>
          <a:lstStyle>
            <a:lvl1pPr indent="0" lvl="0" marL="0" marR="0" rtl="0" algn="l">
              <a:spcBef>
                <a:spcPts val="0"/>
              </a:spcBef>
              <a:buSzPts val="1400"/>
              <a:buNone/>
              <a:defRPr sz="1200">
                <a:solidFill>
                  <a:srgbClr val="888888"/>
                </a:solidFill>
                <a:latin typeface="Calibri"/>
                <a:ea typeface="Calibri"/>
                <a:cs typeface="Calibri"/>
                <a:sym typeface="Calibri"/>
              </a:defRPr>
            </a:lvl1pPr>
            <a:lvl2pPr indent="0" lvl="1" marL="457200" marR="0" rtl="0" algn="l">
              <a:spcBef>
                <a:spcPts val="0"/>
              </a:spcBef>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SzPts val="1400"/>
              <a:buNone/>
              <a:defRPr b="0" i="0" sz="1800" u="none" cap="none" strike="noStrike">
                <a:solidFill>
                  <a:schemeClr val="dk1"/>
                </a:solidFill>
                <a:latin typeface="Calibri"/>
                <a:ea typeface="Calibri"/>
                <a:cs typeface="Calibri"/>
                <a:sym typeface="Calibri"/>
              </a:defRPr>
            </a:lvl9pPr>
          </a:lstStyle>
          <a:p/>
        </p:txBody>
      </p:sp>
      <p:sp>
        <p:nvSpPr>
          <p:cNvPr id="82" name="Shape 82"/>
          <p:cNvSpPr txBox="1"/>
          <p:nvPr>
            <p:ph idx="11" type="ftr"/>
          </p:nvPr>
        </p:nvSpPr>
        <p:spPr>
          <a:xfrm>
            <a:off x="3028950" y="6356351"/>
            <a:ext cx="3086100" cy="365125"/>
          </a:xfrm>
          <a:prstGeom prst="rect">
            <a:avLst/>
          </a:prstGeom>
          <a:noFill/>
          <a:ln>
            <a:noFill/>
          </a:ln>
        </p:spPr>
        <p:txBody>
          <a:bodyPr anchorCtr="0" anchor="ctr" bIns="91425" lIns="91425" rIns="91425" wrap="square" tIns="91425"/>
          <a:lstStyle>
            <a:lvl1pPr indent="0" lvl="0" marL="0" marR="0" rtl="0" algn="ctr">
              <a:spcBef>
                <a:spcPts val="0"/>
              </a:spcBef>
              <a:buSzPts val="1400"/>
              <a:buNone/>
              <a:defRPr sz="1200">
                <a:solidFill>
                  <a:srgbClr val="888888"/>
                </a:solidFill>
                <a:latin typeface="Calibri"/>
                <a:ea typeface="Calibri"/>
                <a:cs typeface="Calibri"/>
                <a:sym typeface="Calibri"/>
              </a:defRPr>
            </a:lvl1pPr>
            <a:lvl2pPr indent="0" lvl="1" marL="457200" marR="0" rtl="0" algn="l">
              <a:spcBef>
                <a:spcPts val="0"/>
              </a:spcBef>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SzPts val="1400"/>
              <a:buNone/>
              <a:defRPr b="0" i="0" sz="1800" u="none" cap="none" strike="noStrike">
                <a:solidFill>
                  <a:schemeClr val="dk1"/>
                </a:solidFill>
                <a:latin typeface="Calibri"/>
                <a:ea typeface="Calibri"/>
                <a:cs typeface="Calibri"/>
                <a:sym typeface="Calibri"/>
              </a:defRPr>
            </a:lvl9pPr>
          </a:lstStyle>
          <a:p/>
        </p:txBody>
      </p:sp>
      <p:sp>
        <p:nvSpPr>
          <p:cNvPr id="83" name="Shape 83"/>
          <p:cNvSpPr txBox="1"/>
          <p:nvPr>
            <p:ph idx="12" type="sldNum"/>
          </p:nvPr>
        </p:nvSpPr>
        <p:spPr>
          <a:xfrm>
            <a:off x="6457950" y="6356351"/>
            <a:ext cx="2057400" cy="365125"/>
          </a:xfrm>
          <a:prstGeom prst="rect">
            <a:avLst/>
          </a:prstGeom>
          <a:noFill/>
          <a:ln>
            <a:noFill/>
          </a:ln>
        </p:spPr>
        <p:txBody>
          <a:bodyPr anchorCtr="0" anchor="ctr" bIns="45700" lIns="91425" rIns="91425" wrap="square" tIns="45700">
            <a:noAutofit/>
          </a:bodyPr>
          <a:lstStyle/>
          <a:p>
            <a:pPr indent="0" lvl="0" marL="0" marR="0" rtl="0" algn="r">
              <a:spcBef>
                <a:spcPts val="0"/>
              </a:spcBef>
              <a:buNone/>
            </a:pPr>
            <a:fld id="{00000000-1234-1234-1234-123412341234}" type="slidenum">
              <a:rPr lang="en-US" sz="1200">
                <a:solidFill>
                  <a:srgbClr val="888888"/>
                </a:solidFill>
                <a:latin typeface="Calibri"/>
                <a:ea typeface="Calibri"/>
                <a:cs typeface="Calibri"/>
                <a:sym typeface="Calibri"/>
              </a:rPr>
              <a:t>‹#›</a:t>
            </a:fld>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obj">
  <p:cSld name="Title and Content">
    <p:spTree>
      <p:nvGrpSpPr>
        <p:cNvPr id="90" name="Shape 90"/>
        <p:cNvGrpSpPr/>
        <p:nvPr/>
      </p:nvGrpSpPr>
      <p:grpSpPr>
        <a:xfrm>
          <a:off x="0" y="0"/>
          <a:ext cx="0" cy="0"/>
          <a:chOff x="0" y="0"/>
          <a:chExt cx="0" cy="0"/>
        </a:xfrm>
      </p:grpSpPr>
      <p:sp>
        <p:nvSpPr>
          <p:cNvPr id="91" name="Shape 91"/>
          <p:cNvSpPr txBox="1"/>
          <p:nvPr>
            <p:ph type="title"/>
          </p:nvPr>
        </p:nvSpPr>
        <p:spPr>
          <a:xfrm>
            <a:off x="457200" y="274638"/>
            <a:ext cx="8229600" cy="1143000"/>
          </a:xfrm>
          <a:prstGeom prst="rect">
            <a:avLst/>
          </a:prstGeom>
          <a:noFill/>
          <a:ln>
            <a:noFill/>
          </a:ln>
        </p:spPr>
        <p:txBody>
          <a:bodyPr anchorCtr="0" anchor="ctr" bIns="91425" lIns="91425" rIns="91425" wrap="square" tIns="91425"/>
          <a:lstStyle>
            <a:lvl1pPr indent="0" lvl="0" marL="0" marR="0" rtl="0" algn="ctr">
              <a:spcBef>
                <a:spcPts val="0"/>
              </a:spcBef>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indent="0" lvl="1">
              <a:spcBef>
                <a:spcPts val="0"/>
              </a:spcBef>
              <a:buSzPts val="1400"/>
              <a:buNone/>
              <a:defRPr sz="1800"/>
            </a:lvl2pPr>
            <a:lvl3pPr indent="0" lvl="2">
              <a:spcBef>
                <a:spcPts val="0"/>
              </a:spcBef>
              <a:buSzPts val="1400"/>
              <a:buNone/>
              <a:defRPr sz="1800"/>
            </a:lvl3pPr>
            <a:lvl4pPr indent="0" lvl="3">
              <a:spcBef>
                <a:spcPts val="0"/>
              </a:spcBef>
              <a:buSzPts val="1400"/>
              <a:buNone/>
              <a:defRPr sz="1800"/>
            </a:lvl4pPr>
            <a:lvl5pPr indent="0" lvl="4">
              <a:spcBef>
                <a:spcPts val="0"/>
              </a:spcBef>
              <a:buSzPts val="1400"/>
              <a:buNone/>
              <a:defRPr sz="1800"/>
            </a:lvl5pPr>
            <a:lvl6pPr indent="0" lvl="5">
              <a:spcBef>
                <a:spcPts val="0"/>
              </a:spcBef>
              <a:buSzPts val="1400"/>
              <a:buNone/>
              <a:defRPr sz="1800"/>
            </a:lvl6pPr>
            <a:lvl7pPr indent="0" lvl="6">
              <a:spcBef>
                <a:spcPts val="0"/>
              </a:spcBef>
              <a:buSzPts val="1400"/>
              <a:buNone/>
              <a:defRPr sz="1800"/>
            </a:lvl7pPr>
            <a:lvl8pPr indent="0" lvl="7">
              <a:spcBef>
                <a:spcPts val="0"/>
              </a:spcBef>
              <a:buSzPts val="1400"/>
              <a:buNone/>
              <a:defRPr sz="1800"/>
            </a:lvl8pPr>
            <a:lvl9pPr indent="0" lvl="8">
              <a:spcBef>
                <a:spcPts val="0"/>
              </a:spcBef>
              <a:buSzPts val="1400"/>
              <a:buNone/>
              <a:defRPr sz="1800"/>
            </a:lvl9pPr>
          </a:lstStyle>
          <a:p/>
        </p:txBody>
      </p:sp>
      <p:sp>
        <p:nvSpPr>
          <p:cNvPr id="92" name="Shape 92"/>
          <p:cNvSpPr txBox="1"/>
          <p:nvPr>
            <p:ph idx="1" type="body"/>
          </p:nvPr>
        </p:nvSpPr>
        <p:spPr>
          <a:xfrm>
            <a:off x="457200" y="1600200"/>
            <a:ext cx="8229600" cy="4525963"/>
          </a:xfrm>
          <a:prstGeom prst="rect">
            <a:avLst/>
          </a:prstGeom>
          <a:noFill/>
          <a:ln>
            <a:noFill/>
          </a:ln>
        </p:spPr>
        <p:txBody>
          <a:bodyPr anchorCtr="0" anchor="t" bIns="91425" lIns="91425" rIns="91425" wrap="square" tIns="91425"/>
          <a:lstStyle>
            <a:lvl1pPr indent="-139700" lvl="0" marL="342900" marR="0" rtl="0" algn="l">
              <a:spcBef>
                <a:spcPts val="640"/>
              </a:spcBef>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107950" lvl="1" marL="742950" marR="0" rtl="0" algn="l">
              <a:spcBef>
                <a:spcPts val="560"/>
              </a:spcBef>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76200" lvl="2" marL="1143000" marR="0" rtl="0" algn="l">
              <a:spcBef>
                <a:spcPts val="480"/>
              </a:spcBef>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101600" lvl="3" marL="1600200" marR="0" rtl="0" algn="l">
              <a:spcBef>
                <a:spcPts val="400"/>
              </a:spcBef>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101600" lvl="4" marL="2057400" marR="0" rtl="0" algn="l">
              <a:spcBef>
                <a:spcPts val="400"/>
              </a:spcBef>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101600" lvl="5" marL="2514600" marR="0" rtl="0" algn="l">
              <a:spcBef>
                <a:spcPts val="400"/>
              </a:spcBef>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101600" lvl="6" marL="2971800" marR="0" rtl="0" algn="l">
              <a:spcBef>
                <a:spcPts val="400"/>
              </a:spcBef>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101600" lvl="7" marL="3429000" marR="0" rtl="0" algn="l">
              <a:spcBef>
                <a:spcPts val="400"/>
              </a:spcBef>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101600" lvl="8" marL="3886200" marR="0" rtl="0" algn="l">
              <a:spcBef>
                <a:spcPts val="400"/>
              </a:spcBef>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93" name="Shape 93"/>
          <p:cNvSpPr txBox="1"/>
          <p:nvPr>
            <p:ph idx="10" type="dt"/>
          </p:nvPr>
        </p:nvSpPr>
        <p:spPr>
          <a:xfrm>
            <a:off x="457200" y="6356350"/>
            <a:ext cx="2133600" cy="365125"/>
          </a:xfrm>
          <a:prstGeom prst="rect">
            <a:avLst/>
          </a:prstGeom>
          <a:noFill/>
          <a:ln>
            <a:noFill/>
          </a:ln>
        </p:spPr>
        <p:txBody>
          <a:bodyPr anchorCtr="0" anchor="ctr" bIns="91425" lIns="91425" rIns="91425" wrap="square" tIns="91425"/>
          <a:lstStyle>
            <a:lvl1pPr indent="0" lvl="0" marL="0" marR="0" rtl="0" algn="l">
              <a:spcBef>
                <a:spcPts val="0"/>
              </a:spcBef>
              <a:buSzPts val="1400"/>
              <a:buNone/>
              <a:defRPr sz="1200">
                <a:solidFill>
                  <a:srgbClr val="888888"/>
                </a:solidFill>
                <a:latin typeface="Calibri"/>
                <a:ea typeface="Calibri"/>
                <a:cs typeface="Calibri"/>
                <a:sym typeface="Calibri"/>
              </a:defRPr>
            </a:lvl1pPr>
            <a:lvl2pPr indent="0" lvl="1" marL="457200" marR="0" rtl="0" algn="l">
              <a:spcBef>
                <a:spcPts val="0"/>
              </a:spcBef>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SzPts val="1400"/>
              <a:buNone/>
              <a:defRPr b="0" i="0" sz="1800" u="none" cap="none" strike="noStrike">
                <a:solidFill>
                  <a:schemeClr val="dk1"/>
                </a:solidFill>
                <a:latin typeface="Calibri"/>
                <a:ea typeface="Calibri"/>
                <a:cs typeface="Calibri"/>
                <a:sym typeface="Calibri"/>
              </a:defRPr>
            </a:lvl9pPr>
          </a:lstStyle>
          <a:p/>
        </p:txBody>
      </p:sp>
      <p:sp>
        <p:nvSpPr>
          <p:cNvPr id="94" name="Shape 94"/>
          <p:cNvSpPr txBox="1"/>
          <p:nvPr>
            <p:ph idx="11" type="ftr"/>
          </p:nvPr>
        </p:nvSpPr>
        <p:spPr>
          <a:xfrm>
            <a:off x="3124200" y="6356350"/>
            <a:ext cx="2895600" cy="365125"/>
          </a:xfrm>
          <a:prstGeom prst="rect">
            <a:avLst/>
          </a:prstGeom>
          <a:noFill/>
          <a:ln>
            <a:noFill/>
          </a:ln>
        </p:spPr>
        <p:txBody>
          <a:bodyPr anchorCtr="0" anchor="ctr" bIns="91425" lIns="91425" rIns="91425" wrap="square" tIns="91425"/>
          <a:lstStyle>
            <a:lvl1pPr indent="0" lvl="0" marL="0" marR="0" rtl="0" algn="ctr">
              <a:spcBef>
                <a:spcPts val="0"/>
              </a:spcBef>
              <a:buSzPts val="1400"/>
              <a:buNone/>
              <a:defRPr sz="1200">
                <a:solidFill>
                  <a:srgbClr val="888888"/>
                </a:solidFill>
                <a:latin typeface="Calibri"/>
                <a:ea typeface="Calibri"/>
                <a:cs typeface="Calibri"/>
                <a:sym typeface="Calibri"/>
              </a:defRPr>
            </a:lvl1pPr>
            <a:lvl2pPr indent="0" lvl="1" marL="457200" marR="0" rtl="0" algn="l">
              <a:spcBef>
                <a:spcPts val="0"/>
              </a:spcBef>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SzPts val="1400"/>
              <a:buNone/>
              <a:defRPr b="0" i="0" sz="1800" u="none" cap="none" strike="noStrike">
                <a:solidFill>
                  <a:schemeClr val="dk1"/>
                </a:solidFill>
                <a:latin typeface="Calibri"/>
                <a:ea typeface="Calibri"/>
                <a:cs typeface="Calibri"/>
                <a:sym typeface="Calibri"/>
              </a:defRPr>
            </a:lvl9pPr>
          </a:lstStyle>
          <a:p/>
        </p:txBody>
      </p:sp>
      <p:sp>
        <p:nvSpPr>
          <p:cNvPr id="95" name="Shape 95"/>
          <p:cNvSpPr txBox="1"/>
          <p:nvPr>
            <p:ph idx="12" type="sldNum"/>
          </p:nvPr>
        </p:nvSpPr>
        <p:spPr>
          <a:xfrm>
            <a:off x="6553200" y="6356350"/>
            <a:ext cx="2133600" cy="365125"/>
          </a:xfrm>
          <a:prstGeom prst="rect">
            <a:avLst/>
          </a:prstGeom>
          <a:noFill/>
          <a:ln>
            <a:noFill/>
          </a:ln>
        </p:spPr>
        <p:txBody>
          <a:bodyPr anchorCtr="0" anchor="ctr" bIns="45700" lIns="91425" rIns="91425" wrap="square" tIns="45700">
            <a:noAutofit/>
          </a:bodyPr>
          <a:lstStyle/>
          <a:p>
            <a:pPr indent="0" lvl="0" marL="0" marR="0" rtl="0" algn="r">
              <a:spcBef>
                <a:spcPts val="0"/>
              </a:spcBef>
              <a:buNone/>
            </a:pPr>
            <a:fld id="{00000000-1234-1234-1234-123412341234}" type="slidenum">
              <a:rPr lang="en-US" sz="1200">
                <a:solidFill>
                  <a:srgbClr val="888888"/>
                </a:solidFill>
                <a:latin typeface="Calibri"/>
                <a:ea typeface="Calibri"/>
                <a:cs typeface="Calibri"/>
                <a:sym typeface="Calibri"/>
              </a:rPr>
              <a:t>‹#›</a:t>
            </a:fld>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
  <p:cSld name="Title Slide">
    <p:spTree>
      <p:nvGrpSpPr>
        <p:cNvPr id="96" name="Shape 96"/>
        <p:cNvGrpSpPr/>
        <p:nvPr/>
      </p:nvGrpSpPr>
      <p:grpSpPr>
        <a:xfrm>
          <a:off x="0" y="0"/>
          <a:ext cx="0" cy="0"/>
          <a:chOff x="0" y="0"/>
          <a:chExt cx="0" cy="0"/>
        </a:xfrm>
      </p:grpSpPr>
      <p:sp>
        <p:nvSpPr>
          <p:cNvPr id="97" name="Shape 97"/>
          <p:cNvSpPr txBox="1"/>
          <p:nvPr>
            <p:ph type="ctrTitle"/>
          </p:nvPr>
        </p:nvSpPr>
        <p:spPr>
          <a:xfrm>
            <a:off x="685800" y="2130425"/>
            <a:ext cx="7772400" cy="1470025"/>
          </a:xfrm>
          <a:prstGeom prst="rect">
            <a:avLst/>
          </a:prstGeom>
          <a:noFill/>
          <a:ln>
            <a:noFill/>
          </a:ln>
        </p:spPr>
        <p:txBody>
          <a:bodyPr anchorCtr="0" anchor="ctr" bIns="91425" lIns="91425" rIns="91425" wrap="square" tIns="91425"/>
          <a:lstStyle>
            <a:lvl1pPr indent="0" lvl="0" marL="0" marR="0" rtl="0" algn="ctr">
              <a:spcBef>
                <a:spcPts val="0"/>
              </a:spcBef>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indent="0" lvl="1">
              <a:spcBef>
                <a:spcPts val="0"/>
              </a:spcBef>
              <a:buSzPts val="1400"/>
              <a:buNone/>
              <a:defRPr sz="1800"/>
            </a:lvl2pPr>
            <a:lvl3pPr indent="0" lvl="2">
              <a:spcBef>
                <a:spcPts val="0"/>
              </a:spcBef>
              <a:buSzPts val="1400"/>
              <a:buNone/>
              <a:defRPr sz="1800"/>
            </a:lvl3pPr>
            <a:lvl4pPr indent="0" lvl="3">
              <a:spcBef>
                <a:spcPts val="0"/>
              </a:spcBef>
              <a:buSzPts val="1400"/>
              <a:buNone/>
              <a:defRPr sz="1800"/>
            </a:lvl4pPr>
            <a:lvl5pPr indent="0" lvl="4">
              <a:spcBef>
                <a:spcPts val="0"/>
              </a:spcBef>
              <a:buSzPts val="1400"/>
              <a:buNone/>
              <a:defRPr sz="1800"/>
            </a:lvl5pPr>
            <a:lvl6pPr indent="0" lvl="5">
              <a:spcBef>
                <a:spcPts val="0"/>
              </a:spcBef>
              <a:buSzPts val="1400"/>
              <a:buNone/>
              <a:defRPr sz="1800"/>
            </a:lvl6pPr>
            <a:lvl7pPr indent="0" lvl="6">
              <a:spcBef>
                <a:spcPts val="0"/>
              </a:spcBef>
              <a:buSzPts val="1400"/>
              <a:buNone/>
              <a:defRPr sz="1800"/>
            </a:lvl7pPr>
            <a:lvl8pPr indent="0" lvl="7">
              <a:spcBef>
                <a:spcPts val="0"/>
              </a:spcBef>
              <a:buSzPts val="1400"/>
              <a:buNone/>
              <a:defRPr sz="1800"/>
            </a:lvl8pPr>
            <a:lvl9pPr indent="0" lvl="8">
              <a:spcBef>
                <a:spcPts val="0"/>
              </a:spcBef>
              <a:buSzPts val="1400"/>
              <a:buNone/>
              <a:defRPr sz="1800"/>
            </a:lvl9pPr>
          </a:lstStyle>
          <a:p/>
        </p:txBody>
      </p:sp>
      <p:sp>
        <p:nvSpPr>
          <p:cNvPr id="98" name="Shape 98"/>
          <p:cNvSpPr txBox="1"/>
          <p:nvPr>
            <p:ph idx="1" type="subTitle"/>
          </p:nvPr>
        </p:nvSpPr>
        <p:spPr>
          <a:xfrm>
            <a:off x="1371600" y="3886200"/>
            <a:ext cx="6400800" cy="1752600"/>
          </a:xfrm>
          <a:prstGeom prst="rect">
            <a:avLst/>
          </a:prstGeom>
          <a:noFill/>
          <a:ln>
            <a:noFill/>
          </a:ln>
        </p:spPr>
        <p:txBody>
          <a:bodyPr anchorCtr="0" anchor="t" bIns="91425" lIns="91425" rIns="91425" wrap="square" tIns="91425"/>
          <a:lstStyle>
            <a:lvl1pPr indent="0" lvl="0" marL="0" marR="0" rtl="0" algn="ctr">
              <a:spcBef>
                <a:spcPts val="640"/>
              </a:spcBef>
              <a:buClr>
                <a:srgbClr val="888888"/>
              </a:buClr>
              <a:buSzPts val="3200"/>
              <a:buFont typeface="Arial"/>
              <a:buNone/>
              <a:defRPr b="0" i="0" sz="3200" u="none" cap="none" strike="noStrike">
                <a:solidFill>
                  <a:srgbClr val="888888"/>
                </a:solidFill>
                <a:latin typeface="Calibri"/>
                <a:ea typeface="Calibri"/>
                <a:cs typeface="Calibri"/>
                <a:sym typeface="Calibri"/>
              </a:defRPr>
            </a:lvl1pPr>
            <a:lvl2pPr indent="0" lvl="1" marL="457200" marR="0" rtl="0" algn="ctr">
              <a:spcBef>
                <a:spcPts val="560"/>
              </a:spcBef>
              <a:buClr>
                <a:srgbClr val="888888"/>
              </a:buClr>
              <a:buSzPts val="2800"/>
              <a:buFont typeface="Arial"/>
              <a:buNone/>
              <a:defRPr b="0" i="0" sz="2800" u="none" cap="none" strike="noStrike">
                <a:solidFill>
                  <a:srgbClr val="888888"/>
                </a:solidFill>
                <a:latin typeface="Calibri"/>
                <a:ea typeface="Calibri"/>
                <a:cs typeface="Calibri"/>
                <a:sym typeface="Calibri"/>
              </a:defRPr>
            </a:lvl2pPr>
            <a:lvl3pPr indent="0" lvl="2" marL="914400" marR="0" rtl="0" algn="ctr">
              <a:spcBef>
                <a:spcPts val="480"/>
              </a:spcBef>
              <a:buClr>
                <a:srgbClr val="888888"/>
              </a:buClr>
              <a:buSzPts val="2400"/>
              <a:buFont typeface="Arial"/>
              <a:buNone/>
              <a:defRPr b="0" i="0" sz="2400" u="none" cap="none" strike="noStrike">
                <a:solidFill>
                  <a:srgbClr val="888888"/>
                </a:solidFill>
                <a:latin typeface="Calibri"/>
                <a:ea typeface="Calibri"/>
                <a:cs typeface="Calibri"/>
                <a:sym typeface="Calibri"/>
              </a:defRPr>
            </a:lvl3pPr>
            <a:lvl4pPr indent="0" lvl="3" marL="1371600" marR="0" rtl="0" algn="ctr">
              <a:spcBef>
                <a:spcPts val="400"/>
              </a:spcBef>
              <a:buClr>
                <a:srgbClr val="888888"/>
              </a:buClr>
              <a:buSzPts val="2000"/>
              <a:buFont typeface="Arial"/>
              <a:buNone/>
              <a:defRPr b="0" i="0" sz="2000" u="none" cap="none" strike="noStrike">
                <a:solidFill>
                  <a:srgbClr val="888888"/>
                </a:solidFill>
                <a:latin typeface="Calibri"/>
                <a:ea typeface="Calibri"/>
                <a:cs typeface="Calibri"/>
                <a:sym typeface="Calibri"/>
              </a:defRPr>
            </a:lvl4pPr>
            <a:lvl5pPr indent="0" lvl="4" marL="1828800" marR="0" rtl="0" algn="ctr">
              <a:spcBef>
                <a:spcPts val="400"/>
              </a:spcBef>
              <a:buClr>
                <a:srgbClr val="888888"/>
              </a:buClr>
              <a:buSzPts val="2000"/>
              <a:buFont typeface="Arial"/>
              <a:buNone/>
              <a:defRPr b="0" i="0" sz="2000" u="none" cap="none" strike="noStrike">
                <a:solidFill>
                  <a:srgbClr val="888888"/>
                </a:solidFill>
                <a:latin typeface="Calibri"/>
                <a:ea typeface="Calibri"/>
                <a:cs typeface="Calibri"/>
                <a:sym typeface="Calibri"/>
              </a:defRPr>
            </a:lvl5pPr>
            <a:lvl6pPr indent="0" lvl="5" marL="2286000" marR="0" rtl="0" algn="ctr">
              <a:spcBef>
                <a:spcPts val="400"/>
              </a:spcBef>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indent="0" lvl="6" marL="2743200" marR="0" rtl="0" algn="ctr">
              <a:spcBef>
                <a:spcPts val="400"/>
              </a:spcBef>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indent="0" lvl="7" marL="3200400" marR="0" rtl="0" algn="ctr">
              <a:spcBef>
                <a:spcPts val="400"/>
              </a:spcBef>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indent="0" lvl="8" marL="3657600" marR="0" rtl="0" algn="ctr">
              <a:spcBef>
                <a:spcPts val="400"/>
              </a:spcBef>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sp>
        <p:nvSpPr>
          <p:cNvPr id="99" name="Shape 99"/>
          <p:cNvSpPr txBox="1"/>
          <p:nvPr>
            <p:ph idx="10" type="dt"/>
          </p:nvPr>
        </p:nvSpPr>
        <p:spPr>
          <a:xfrm>
            <a:off x="457200" y="6356350"/>
            <a:ext cx="2133600" cy="365125"/>
          </a:xfrm>
          <a:prstGeom prst="rect">
            <a:avLst/>
          </a:prstGeom>
          <a:noFill/>
          <a:ln>
            <a:noFill/>
          </a:ln>
        </p:spPr>
        <p:txBody>
          <a:bodyPr anchorCtr="0" anchor="ctr" bIns="91425" lIns="91425" rIns="91425" wrap="square" tIns="91425"/>
          <a:lstStyle>
            <a:lvl1pPr indent="0" lvl="0" marL="0" marR="0" rtl="0" algn="l">
              <a:spcBef>
                <a:spcPts val="0"/>
              </a:spcBef>
              <a:buSzPts val="1400"/>
              <a:buNone/>
              <a:defRPr sz="1200">
                <a:solidFill>
                  <a:srgbClr val="888888"/>
                </a:solidFill>
                <a:latin typeface="Calibri"/>
                <a:ea typeface="Calibri"/>
                <a:cs typeface="Calibri"/>
                <a:sym typeface="Calibri"/>
              </a:defRPr>
            </a:lvl1pPr>
            <a:lvl2pPr indent="0" lvl="1" marL="457200" marR="0" rtl="0" algn="l">
              <a:spcBef>
                <a:spcPts val="0"/>
              </a:spcBef>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SzPts val="1400"/>
              <a:buNone/>
              <a:defRPr b="0" i="0" sz="1800" u="none" cap="none" strike="noStrike">
                <a:solidFill>
                  <a:schemeClr val="dk1"/>
                </a:solidFill>
                <a:latin typeface="Calibri"/>
                <a:ea typeface="Calibri"/>
                <a:cs typeface="Calibri"/>
                <a:sym typeface="Calibri"/>
              </a:defRPr>
            </a:lvl9pPr>
          </a:lstStyle>
          <a:p/>
        </p:txBody>
      </p:sp>
      <p:sp>
        <p:nvSpPr>
          <p:cNvPr id="100" name="Shape 100"/>
          <p:cNvSpPr txBox="1"/>
          <p:nvPr>
            <p:ph idx="11" type="ftr"/>
          </p:nvPr>
        </p:nvSpPr>
        <p:spPr>
          <a:xfrm>
            <a:off x="3124200" y="6356350"/>
            <a:ext cx="2895600" cy="365125"/>
          </a:xfrm>
          <a:prstGeom prst="rect">
            <a:avLst/>
          </a:prstGeom>
          <a:noFill/>
          <a:ln>
            <a:noFill/>
          </a:ln>
        </p:spPr>
        <p:txBody>
          <a:bodyPr anchorCtr="0" anchor="ctr" bIns="91425" lIns="91425" rIns="91425" wrap="square" tIns="91425"/>
          <a:lstStyle>
            <a:lvl1pPr indent="0" lvl="0" marL="0" marR="0" rtl="0" algn="ctr">
              <a:spcBef>
                <a:spcPts val="0"/>
              </a:spcBef>
              <a:buSzPts val="1400"/>
              <a:buNone/>
              <a:defRPr sz="1200">
                <a:solidFill>
                  <a:srgbClr val="888888"/>
                </a:solidFill>
                <a:latin typeface="Calibri"/>
                <a:ea typeface="Calibri"/>
                <a:cs typeface="Calibri"/>
                <a:sym typeface="Calibri"/>
              </a:defRPr>
            </a:lvl1pPr>
            <a:lvl2pPr indent="0" lvl="1" marL="457200" marR="0" rtl="0" algn="l">
              <a:spcBef>
                <a:spcPts val="0"/>
              </a:spcBef>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SzPts val="1400"/>
              <a:buNone/>
              <a:defRPr b="0" i="0" sz="1800" u="none" cap="none" strike="noStrike">
                <a:solidFill>
                  <a:schemeClr val="dk1"/>
                </a:solidFill>
                <a:latin typeface="Calibri"/>
                <a:ea typeface="Calibri"/>
                <a:cs typeface="Calibri"/>
                <a:sym typeface="Calibri"/>
              </a:defRPr>
            </a:lvl9pPr>
          </a:lstStyle>
          <a:p/>
        </p:txBody>
      </p:sp>
      <p:sp>
        <p:nvSpPr>
          <p:cNvPr id="101" name="Shape 101"/>
          <p:cNvSpPr txBox="1"/>
          <p:nvPr>
            <p:ph idx="12" type="sldNum"/>
          </p:nvPr>
        </p:nvSpPr>
        <p:spPr>
          <a:xfrm>
            <a:off x="6553200" y="6356350"/>
            <a:ext cx="2133600" cy="365125"/>
          </a:xfrm>
          <a:prstGeom prst="rect">
            <a:avLst/>
          </a:prstGeom>
          <a:noFill/>
          <a:ln>
            <a:noFill/>
          </a:ln>
        </p:spPr>
        <p:txBody>
          <a:bodyPr anchorCtr="0" anchor="ctr" bIns="45700" lIns="91425" rIns="91425" wrap="square" tIns="45700">
            <a:noAutofit/>
          </a:bodyPr>
          <a:lstStyle/>
          <a:p>
            <a:pPr indent="0" lvl="0" marL="0" marR="0" rtl="0" algn="r">
              <a:spcBef>
                <a:spcPts val="0"/>
              </a:spcBef>
              <a:buNone/>
            </a:pPr>
            <a:fld id="{00000000-1234-1234-1234-123412341234}" type="slidenum">
              <a:rPr lang="en-US" sz="1200">
                <a:solidFill>
                  <a:srgbClr val="888888"/>
                </a:solidFill>
                <a:latin typeface="Calibri"/>
                <a:ea typeface="Calibri"/>
                <a:cs typeface="Calibri"/>
                <a:sym typeface="Calibri"/>
              </a:rPr>
              <a:t>‹#›</a:t>
            </a:fld>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secHead">
  <p:cSld name="Section Header">
    <p:spTree>
      <p:nvGrpSpPr>
        <p:cNvPr id="102" name="Shape 102"/>
        <p:cNvGrpSpPr/>
        <p:nvPr/>
      </p:nvGrpSpPr>
      <p:grpSpPr>
        <a:xfrm>
          <a:off x="0" y="0"/>
          <a:ext cx="0" cy="0"/>
          <a:chOff x="0" y="0"/>
          <a:chExt cx="0" cy="0"/>
        </a:xfrm>
      </p:grpSpPr>
      <p:sp>
        <p:nvSpPr>
          <p:cNvPr id="103" name="Shape 103"/>
          <p:cNvSpPr txBox="1"/>
          <p:nvPr>
            <p:ph type="title"/>
          </p:nvPr>
        </p:nvSpPr>
        <p:spPr>
          <a:xfrm>
            <a:off x="722313" y="4406900"/>
            <a:ext cx="7772400" cy="1362075"/>
          </a:xfrm>
          <a:prstGeom prst="rect">
            <a:avLst/>
          </a:prstGeom>
          <a:noFill/>
          <a:ln>
            <a:noFill/>
          </a:ln>
        </p:spPr>
        <p:txBody>
          <a:bodyPr anchorCtr="0" anchor="t" bIns="91425" lIns="91425" rIns="91425" wrap="square" tIns="91425"/>
          <a:lstStyle>
            <a:lvl1pPr indent="0" lvl="0" marL="0" marR="0" rtl="0" algn="l">
              <a:spcBef>
                <a:spcPts val="0"/>
              </a:spcBef>
              <a:buClr>
                <a:schemeClr val="dk1"/>
              </a:buClr>
              <a:buSzPts val="4000"/>
              <a:buFont typeface="Calibri"/>
              <a:buNone/>
              <a:defRPr b="1" i="0" sz="4000" u="none" cap="none" strike="noStrike">
                <a:solidFill>
                  <a:schemeClr val="dk1"/>
                </a:solidFill>
                <a:latin typeface="Calibri"/>
                <a:ea typeface="Calibri"/>
                <a:cs typeface="Calibri"/>
                <a:sym typeface="Calibri"/>
              </a:defRPr>
            </a:lvl1pPr>
            <a:lvl2pPr indent="0" lvl="1">
              <a:spcBef>
                <a:spcPts val="0"/>
              </a:spcBef>
              <a:buSzPts val="1400"/>
              <a:buNone/>
              <a:defRPr sz="1800"/>
            </a:lvl2pPr>
            <a:lvl3pPr indent="0" lvl="2">
              <a:spcBef>
                <a:spcPts val="0"/>
              </a:spcBef>
              <a:buSzPts val="1400"/>
              <a:buNone/>
              <a:defRPr sz="1800"/>
            </a:lvl3pPr>
            <a:lvl4pPr indent="0" lvl="3">
              <a:spcBef>
                <a:spcPts val="0"/>
              </a:spcBef>
              <a:buSzPts val="1400"/>
              <a:buNone/>
              <a:defRPr sz="1800"/>
            </a:lvl4pPr>
            <a:lvl5pPr indent="0" lvl="4">
              <a:spcBef>
                <a:spcPts val="0"/>
              </a:spcBef>
              <a:buSzPts val="1400"/>
              <a:buNone/>
              <a:defRPr sz="1800"/>
            </a:lvl5pPr>
            <a:lvl6pPr indent="0" lvl="5">
              <a:spcBef>
                <a:spcPts val="0"/>
              </a:spcBef>
              <a:buSzPts val="1400"/>
              <a:buNone/>
              <a:defRPr sz="1800"/>
            </a:lvl6pPr>
            <a:lvl7pPr indent="0" lvl="6">
              <a:spcBef>
                <a:spcPts val="0"/>
              </a:spcBef>
              <a:buSzPts val="1400"/>
              <a:buNone/>
              <a:defRPr sz="1800"/>
            </a:lvl7pPr>
            <a:lvl8pPr indent="0" lvl="7">
              <a:spcBef>
                <a:spcPts val="0"/>
              </a:spcBef>
              <a:buSzPts val="1400"/>
              <a:buNone/>
              <a:defRPr sz="1800"/>
            </a:lvl8pPr>
            <a:lvl9pPr indent="0" lvl="8">
              <a:spcBef>
                <a:spcPts val="0"/>
              </a:spcBef>
              <a:buSzPts val="1400"/>
              <a:buNone/>
              <a:defRPr sz="1800"/>
            </a:lvl9pPr>
          </a:lstStyle>
          <a:p/>
        </p:txBody>
      </p:sp>
      <p:sp>
        <p:nvSpPr>
          <p:cNvPr id="104" name="Shape 104"/>
          <p:cNvSpPr txBox="1"/>
          <p:nvPr>
            <p:ph idx="1" type="body"/>
          </p:nvPr>
        </p:nvSpPr>
        <p:spPr>
          <a:xfrm>
            <a:off x="722313" y="2906713"/>
            <a:ext cx="7772400" cy="1500187"/>
          </a:xfrm>
          <a:prstGeom prst="rect">
            <a:avLst/>
          </a:prstGeom>
          <a:noFill/>
          <a:ln>
            <a:noFill/>
          </a:ln>
        </p:spPr>
        <p:txBody>
          <a:bodyPr anchorCtr="0" anchor="b" bIns="91425" lIns="91425" rIns="91425" wrap="square" tIns="91425"/>
          <a:lstStyle>
            <a:lvl1pPr indent="0" lvl="0" marL="0" marR="0" rtl="0" algn="l">
              <a:spcBef>
                <a:spcPts val="400"/>
              </a:spcBef>
              <a:buClr>
                <a:srgbClr val="888888"/>
              </a:buClr>
              <a:buSzPts val="2000"/>
              <a:buFont typeface="Arial"/>
              <a:buNone/>
              <a:defRPr b="0" i="0" sz="2000" u="none" cap="none" strike="noStrike">
                <a:solidFill>
                  <a:srgbClr val="888888"/>
                </a:solidFill>
                <a:latin typeface="Calibri"/>
                <a:ea typeface="Calibri"/>
                <a:cs typeface="Calibri"/>
                <a:sym typeface="Calibri"/>
              </a:defRPr>
            </a:lvl1pPr>
            <a:lvl2pPr indent="0" lvl="1" marL="457200" marR="0" rtl="0" algn="l">
              <a:spcBef>
                <a:spcPts val="360"/>
              </a:spcBef>
              <a:buClr>
                <a:srgbClr val="888888"/>
              </a:buClr>
              <a:buSzPts val="1800"/>
              <a:buFont typeface="Arial"/>
              <a:buNone/>
              <a:defRPr b="0" i="0" sz="1800" u="none" cap="none" strike="noStrike">
                <a:solidFill>
                  <a:srgbClr val="888888"/>
                </a:solidFill>
                <a:latin typeface="Calibri"/>
                <a:ea typeface="Calibri"/>
                <a:cs typeface="Calibri"/>
                <a:sym typeface="Calibri"/>
              </a:defRPr>
            </a:lvl2pPr>
            <a:lvl3pPr indent="0" lvl="2" marL="914400" marR="0" rtl="0" algn="l">
              <a:spcBef>
                <a:spcPts val="320"/>
              </a:spcBef>
              <a:buClr>
                <a:srgbClr val="888888"/>
              </a:buClr>
              <a:buSzPts val="1600"/>
              <a:buFont typeface="Arial"/>
              <a:buNone/>
              <a:defRPr b="0" i="0" sz="1600" u="none" cap="none" strike="noStrike">
                <a:solidFill>
                  <a:srgbClr val="888888"/>
                </a:solidFill>
                <a:latin typeface="Calibri"/>
                <a:ea typeface="Calibri"/>
                <a:cs typeface="Calibri"/>
                <a:sym typeface="Calibri"/>
              </a:defRPr>
            </a:lvl3pPr>
            <a:lvl4pPr indent="0" lvl="3" marL="1371600" marR="0" rtl="0" algn="l">
              <a:spcBef>
                <a:spcPts val="280"/>
              </a:spcBef>
              <a:buClr>
                <a:srgbClr val="888888"/>
              </a:buClr>
              <a:buSzPts val="1400"/>
              <a:buFont typeface="Arial"/>
              <a:buNone/>
              <a:defRPr b="0" i="0" sz="1400" u="none" cap="none" strike="noStrike">
                <a:solidFill>
                  <a:srgbClr val="888888"/>
                </a:solidFill>
                <a:latin typeface="Calibri"/>
                <a:ea typeface="Calibri"/>
                <a:cs typeface="Calibri"/>
                <a:sym typeface="Calibri"/>
              </a:defRPr>
            </a:lvl4pPr>
            <a:lvl5pPr indent="0" lvl="4" marL="1828800" marR="0" rtl="0" algn="l">
              <a:spcBef>
                <a:spcPts val="280"/>
              </a:spcBef>
              <a:buClr>
                <a:srgbClr val="888888"/>
              </a:buClr>
              <a:buSzPts val="1400"/>
              <a:buFont typeface="Arial"/>
              <a:buNone/>
              <a:defRPr b="0" i="0" sz="1400" u="none" cap="none" strike="noStrike">
                <a:solidFill>
                  <a:srgbClr val="888888"/>
                </a:solidFill>
                <a:latin typeface="Calibri"/>
                <a:ea typeface="Calibri"/>
                <a:cs typeface="Calibri"/>
                <a:sym typeface="Calibri"/>
              </a:defRPr>
            </a:lvl5pPr>
            <a:lvl6pPr indent="0" lvl="5" marL="2286000" marR="0" rtl="0" algn="l">
              <a:spcBef>
                <a:spcPts val="280"/>
              </a:spcBef>
              <a:buClr>
                <a:srgbClr val="888888"/>
              </a:buClr>
              <a:buSzPts val="1400"/>
              <a:buFont typeface="Arial"/>
              <a:buNone/>
              <a:defRPr b="0" i="0" sz="1400" u="none" cap="none" strike="noStrike">
                <a:solidFill>
                  <a:srgbClr val="888888"/>
                </a:solidFill>
                <a:latin typeface="Calibri"/>
                <a:ea typeface="Calibri"/>
                <a:cs typeface="Calibri"/>
                <a:sym typeface="Calibri"/>
              </a:defRPr>
            </a:lvl6pPr>
            <a:lvl7pPr indent="0" lvl="6" marL="2743200" marR="0" rtl="0" algn="l">
              <a:spcBef>
                <a:spcPts val="280"/>
              </a:spcBef>
              <a:buClr>
                <a:srgbClr val="888888"/>
              </a:buClr>
              <a:buSzPts val="1400"/>
              <a:buFont typeface="Arial"/>
              <a:buNone/>
              <a:defRPr b="0" i="0" sz="1400" u="none" cap="none" strike="noStrike">
                <a:solidFill>
                  <a:srgbClr val="888888"/>
                </a:solidFill>
                <a:latin typeface="Calibri"/>
                <a:ea typeface="Calibri"/>
                <a:cs typeface="Calibri"/>
                <a:sym typeface="Calibri"/>
              </a:defRPr>
            </a:lvl7pPr>
            <a:lvl8pPr indent="0" lvl="7" marL="3200400" marR="0" rtl="0" algn="l">
              <a:spcBef>
                <a:spcPts val="280"/>
              </a:spcBef>
              <a:buClr>
                <a:srgbClr val="888888"/>
              </a:buClr>
              <a:buSzPts val="1400"/>
              <a:buFont typeface="Arial"/>
              <a:buNone/>
              <a:defRPr b="0" i="0" sz="1400" u="none" cap="none" strike="noStrike">
                <a:solidFill>
                  <a:srgbClr val="888888"/>
                </a:solidFill>
                <a:latin typeface="Calibri"/>
                <a:ea typeface="Calibri"/>
                <a:cs typeface="Calibri"/>
                <a:sym typeface="Calibri"/>
              </a:defRPr>
            </a:lvl8pPr>
            <a:lvl9pPr indent="0" lvl="8" marL="3657600" marR="0" rtl="0" algn="l">
              <a:spcBef>
                <a:spcPts val="280"/>
              </a:spcBef>
              <a:buClr>
                <a:srgbClr val="888888"/>
              </a:buClr>
              <a:buSzPts val="1400"/>
              <a:buFont typeface="Arial"/>
              <a:buNone/>
              <a:defRPr b="0" i="0" sz="1400" u="none" cap="none" strike="noStrike">
                <a:solidFill>
                  <a:srgbClr val="888888"/>
                </a:solidFill>
                <a:latin typeface="Calibri"/>
                <a:ea typeface="Calibri"/>
                <a:cs typeface="Calibri"/>
                <a:sym typeface="Calibri"/>
              </a:defRPr>
            </a:lvl9pPr>
          </a:lstStyle>
          <a:p/>
        </p:txBody>
      </p:sp>
      <p:sp>
        <p:nvSpPr>
          <p:cNvPr id="105" name="Shape 105"/>
          <p:cNvSpPr txBox="1"/>
          <p:nvPr>
            <p:ph idx="10" type="dt"/>
          </p:nvPr>
        </p:nvSpPr>
        <p:spPr>
          <a:xfrm>
            <a:off x="457200" y="6356350"/>
            <a:ext cx="2133600" cy="365125"/>
          </a:xfrm>
          <a:prstGeom prst="rect">
            <a:avLst/>
          </a:prstGeom>
          <a:noFill/>
          <a:ln>
            <a:noFill/>
          </a:ln>
        </p:spPr>
        <p:txBody>
          <a:bodyPr anchorCtr="0" anchor="ctr" bIns="91425" lIns="91425" rIns="91425" wrap="square" tIns="91425"/>
          <a:lstStyle>
            <a:lvl1pPr indent="0" lvl="0" marL="0" marR="0" rtl="0" algn="l">
              <a:spcBef>
                <a:spcPts val="0"/>
              </a:spcBef>
              <a:buSzPts val="1400"/>
              <a:buNone/>
              <a:defRPr sz="1200">
                <a:solidFill>
                  <a:srgbClr val="888888"/>
                </a:solidFill>
                <a:latin typeface="Calibri"/>
                <a:ea typeface="Calibri"/>
                <a:cs typeface="Calibri"/>
                <a:sym typeface="Calibri"/>
              </a:defRPr>
            </a:lvl1pPr>
            <a:lvl2pPr indent="0" lvl="1" marL="457200" marR="0" rtl="0" algn="l">
              <a:spcBef>
                <a:spcPts val="0"/>
              </a:spcBef>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SzPts val="1400"/>
              <a:buNone/>
              <a:defRPr b="0" i="0" sz="1800" u="none" cap="none" strike="noStrike">
                <a:solidFill>
                  <a:schemeClr val="dk1"/>
                </a:solidFill>
                <a:latin typeface="Calibri"/>
                <a:ea typeface="Calibri"/>
                <a:cs typeface="Calibri"/>
                <a:sym typeface="Calibri"/>
              </a:defRPr>
            </a:lvl9pPr>
          </a:lstStyle>
          <a:p/>
        </p:txBody>
      </p:sp>
      <p:sp>
        <p:nvSpPr>
          <p:cNvPr id="106" name="Shape 106"/>
          <p:cNvSpPr txBox="1"/>
          <p:nvPr>
            <p:ph idx="11" type="ftr"/>
          </p:nvPr>
        </p:nvSpPr>
        <p:spPr>
          <a:xfrm>
            <a:off x="3124200" y="6356350"/>
            <a:ext cx="2895600" cy="365125"/>
          </a:xfrm>
          <a:prstGeom prst="rect">
            <a:avLst/>
          </a:prstGeom>
          <a:noFill/>
          <a:ln>
            <a:noFill/>
          </a:ln>
        </p:spPr>
        <p:txBody>
          <a:bodyPr anchorCtr="0" anchor="ctr" bIns="91425" lIns="91425" rIns="91425" wrap="square" tIns="91425"/>
          <a:lstStyle>
            <a:lvl1pPr indent="0" lvl="0" marL="0" marR="0" rtl="0" algn="ctr">
              <a:spcBef>
                <a:spcPts val="0"/>
              </a:spcBef>
              <a:buSzPts val="1400"/>
              <a:buNone/>
              <a:defRPr sz="1200">
                <a:solidFill>
                  <a:srgbClr val="888888"/>
                </a:solidFill>
                <a:latin typeface="Calibri"/>
                <a:ea typeface="Calibri"/>
                <a:cs typeface="Calibri"/>
                <a:sym typeface="Calibri"/>
              </a:defRPr>
            </a:lvl1pPr>
            <a:lvl2pPr indent="0" lvl="1" marL="457200" marR="0" rtl="0" algn="l">
              <a:spcBef>
                <a:spcPts val="0"/>
              </a:spcBef>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SzPts val="1400"/>
              <a:buNone/>
              <a:defRPr b="0" i="0" sz="1800" u="none" cap="none" strike="noStrike">
                <a:solidFill>
                  <a:schemeClr val="dk1"/>
                </a:solidFill>
                <a:latin typeface="Calibri"/>
                <a:ea typeface="Calibri"/>
                <a:cs typeface="Calibri"/>
                <a:sym typeface="Calibri"/>
              </a:defRPr>
            </a:lvl9pPr>
          </a:lstStyle>
          <a:p/>
        </p:txBody>
      </p:sp>
      <p:sp>
        <p:nvSpPr>
          <p:cNvPr id="107" name="Shape 107"/>
          <p:cNvSpPr txBox="1"/>
          <p:nvPr>
            <p:ph idx="12" type="sldNum"/>
          </p:nvPr>
        </p:nvSpPr>
        <p:spPr>
          <a:xfrm>
            <a:off x="6553200" y="6356350"/>
            <a:ext cx="2133600" cy="365125"/>
          </a:xfrm>
          <a:prstGeom prst="rect">
            <a:avLst/>
          </a:prstGeom>
          <a:noFill/>
          <a:ln>
            <a:noFill/>
          </a:ln>
        </p:spPr>
        <p:txBody>
          <a:bodyPr anchorCtr="0" anchor="ctr" bIns="45700" lIns="91425" rIns="91425" wrap="square" tIns="45700">
            <a:noAutofit/>
          </a:bodyPr>
          <a:lstStyle/>
          <a:p>
            <a:pPr indent="0" lvl="0" marL="0" marR="0" rtl="0" algn="r">
              <a:spcBef>
                <a:spcPts val="0"/>
              </a:spcBef>
              <a:buNone/>
            </a:pPr>
            <a:fld id="{00000000-1234-1234-1234-123412341234}" type="slidenum">
              <a:rPr lang="en-US" sz="1200">
                <a:solidFill>
                  <a:srgbClr val="888888"/>
                </a:solidFill>
                <a:latin typeface="Calibri"/>
                <a:ea typeface="Calibri"/>
                <a:cs typeface="Calibri"/>
                <a:sym typeface="Calibri"/>
              </a:rPr>
              <a:t>‹#›</a:t>
            </a:fld>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woObj">
  <p:cSld name="Two Content">
    <p:spTree>
      <p:nvGrpSpPr>
        <p:cNvPr id="108" name="Shape 108"/>
        <p:cNvGrpSpPr/>
        <p:nvPr/>
      </p:nvGrpSpPr>
      <p:grpSpPr>
        <a:xfrm>
          <a:off x="0" y="0"/>
          <a:ext cx="0" cy="0"/>
          <a:chOff x="0" y="0"/>
          <a:chExt cx="0" cy="0"/>
        </a:xfrm>
      </p:grpSpPr>
      <p:sp>
        <p:nvSpPr>
          <p:cNvPr id="109" name="Shape 109"/>
          <p:cNvSpPr txBox="1"/>
          <p:nvPr>
            <p:ph type="title"/>
          </p:nvPr>
        </p:nvSpPr>
        <p:spPr>
          <a:xfrm>
            <a:off x="457200" y="274638"/>
            <a:ext cx="8229600" cy="1143000"/>
          </a:xfrm>
          <a:prstGeom prst="rect">
            <a:avLst/>
          </a:prstGeom>
          <a:noFill/>
          <a:ln>
            <a:noFill/>
          </a:ln>
        </p:spPr>
        <p:txBody>
          <a:bodyPr anchorCtr="0" anchor="ctr" bIns="91425" lIns="91425" rIns="91425" wrap="square" tIns="91425"/>
          <a:lstStyle>
            <a:lvl1pPr indent="0" lvl="0" marL="0" marR="0" rtl="0" algn="ctr">
              <a:spcBef>
                <a:spcPts val="0"/>
              </a:spcBef>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indent="0" lvl="1">
              <a:spcBef>
                <a:spcPts val="0"/>
              </a:spcBef>
              <a:buSzPts val="1400"/>
              <a:buNone/>
              <a:defRPr sz="1800"/>
            </a:lvl2pPr>
            <a:lvl3pPr indent="0" lvl="2">
              <a:spcBef>
                <a:spcPts val="0"/>
              </a:spcBef>
              <a:buSzPts val="1400"/>
              <a:buNone/>
              <a:defRPr sz="1800"/>
            </a:lvl3pPr>
            <a:lvl4pPr indent="0" lvl="3">
              <a:spcBef>
                <a:spcPts val="0"/>
              </a:spcBef>
              <a:buSzPts val="1400"/>
              <a:buNone/>
              <a:defRPr sz="1800"/>
            </a:lvl4pPr>
            <a:lvl5pPr indent="0" lvl="4">
              <a:spcBef>
                <a:spcPts val="0"/>
              </a:spcBef>
              <a:buSzPts val="1400"/>
              <a:buNone/>
              <a:defRPr sz="1800"/>
            </a:lvl5pPr>
            <a:lvl6pPr indent="0" lvl="5">
              <a:spcBef>
                <a:spcPts val="0"/>
              </a:spcBef>
              <a:buSzPts val="1400"/>
              <a:buNone/>
              <a:defRPr sz="1800"/>
            </a:lvl6pPr>
            <a:lvl7pPr indent="0" lvl="6">
              <a:spcBef>
                <a:spcPts val="0"/>
              </a:spcBef>
              <a:buSzPts val="1400"/>
              <a:buNone/>
              <a:defRPr sz="1800"/>
            </a:lvl7pPr>
            <a:lvl8pPr indent="0" lvl="7">
              <a:spcBef>
                <a:spcPts val="0"/>
              </a:spcBef>
              <a:buSzPts val="1400"/>
              <a:buNone/>
              <a:defRPr sz="1800"/>
            </a:lvl8pPr>
            <a:lvl9pPr indent="0" lvl="8">
              <a:spcBef>
                <a:spcPts val="0"/>
              </a:spcBef>
              <a:buSzPts val="1400"/>
              <a:buNone/>
              <a:defRPr sz="1800"/>
            </a:lvl9pPr>
          </a:lstStyle>
          <a:p/>
        </p:txBody>
      </p:sp>
      <p:sp>
        <p:nvSpPr>
          <p:cNvPr id="110" name="Shape 110"/>
          <p:cNvSpPr txBox="1"/>
          <p:nvPr>
            <p:ph idx="1" type="body"/>
          </p:nvPr>
        </p:nvSpPr>
        <p:spPr>
          <a:xfrm>
            <a:off x="457200" y="1600200"/>
            <a:ext cx="4038600" cy="4525963"/>
          </a:xfrm>
          <a:prstGeom prst="rect">
            <a:avLst/>
          </a:prstGeom>
          <a:noFill/>
          <a:ln>
            <a:noFill/>
          </a:ln>
        </p:spPr>
        <p:txBody>
          <a:bodyPr anchorCtr="0" anchor="t" bIns="91425" lIns="91425" rIns="91425" wrap="square" tIns="91425"/>
          <a:lstStyle>
            <a:lvl1pPr indent="-165100" lvl="0" marL="342900" marR="0" rtl="0" algn="l">
              <a:spcBef>
                <a:spcPts val="560"/>
              </a:spcBef>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133350" lvl="1" marL="742950" marR="0" rtl="0" algn="l">
              <a:spcBef>
                <a:spcPts val="480"/>
              </a:spcBef>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101600" lvl="2" marL="1143000" marR="0" rtl="0" algn="l">
              <a:spcBef>
                <a:spcPts val="400"/>
              </a:spcBef>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114300" lvl="3" marL="1600200" marR="0" rtl="0" algn="l">
              <a:spcBef>
                <a:spcPts val="360"/>
              </a:spcBef>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114300" lvl="4" marL="2057400" marR="0" rtl="0" algn="l">
              <a:spcBef>
                <a:spcPts val="360"/>
              </a:spcBef>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114300" lvl="5" marL="2514600" marR="0" rtl="0" algn="l">
              <a:spcBef>
                <a:spcPts val="360"/>
              </a:spcBef>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114300" lvl="6" marL="2971800" marR="0" rtl="0" algn="l">
              <a:spcBef>
                <a:spcPts val="360"/>
              </a:spcBef>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114300" lvl="7" marL="3429000" marR="0" rtl="0" algn="l">
              <a:spcBef>
                <a:spcPts val="360"/>
              </a:spcBef>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114300" lvl="8" marL="3886200" marR="0" rtl="0" algn="l">
              <a:spcBef>
                <a:spcPts val="360"/>
              </a:spcBef>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11" name="Shape 111"/>
          <p:cNvSpPr txBox="1"/>
          <p:nvPr>
            <p:ph idx="2" type="body"/>
          </p:nvPr>
        </p:nvSpPr>
        <p:spPr>
          <a:xfrm>
            <a:off x="4648200" y="1600200"/>
            <a:ext cx="4038600" cy="4525963"/>
          </a:xfrm>
          <a:prstGeom prst="rect">
            <a:avLst/>
          </a:prstGeom>
          <a:noFill/>
          <a:ln>
            <a:noFill/>
          </a:ln>
        </p:spPr>
        <p:txBody>
          <a:bodyPr anchorCtr="0" anchor="t" bIns="91425" lIns="91425" rIns="91425" wrap="square" tIns="91425"/>
          <a:lstStyle>
            <a:lvl1pPr indent="-165100" lvl="0" marL="342900" marR="0" rtl="0" algn="l">
              <a:spcBef>
                <a:spcPts val="560"/>
              </a:spcBef>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133350" lvl="1" marL="742950" marR="0" rtl="0" algn="l">
              <a:spcBef>
                <a:spcPts val="480"/>
              </a:spcBef>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101600" lvl="2" marL="1143000" marR="0" rtl="0" algn="l">
              <a:spcBef>
                <a:spcPts val="400"/>
              </a:spcBef>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114300" lvl="3" marL="1600200" marR="0" rtl="0" algn="l">
              <a:spcBef>
                <a:spcPts val="360"/>
              </a:spcBef>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114300" lvl="4" marL="2057400" marR="0" rtl="0" algn="l">
              <a:spcBef>
                <a:spcPts val="360"/>
              </a:spcBef>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114300" lvl="5" marL="2514600" marR="0" rtl="0" algn="l">
              <a:spcBef>
                <a:spcPts val="360"/>
              </a:spcBef>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114300" lvl="6" marL="2971800" marR="0" rtl="0" algn="l">
              <a:spcBef>
                <a:spcPts val="360"/>
              </a:spcBef>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114300" lvl="7" marL="3429000" marR="0" rtl="0" algn="l">
              <a:spcBef>
                <a:spcPts val="360"/>
              </a:spcBef>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114300" lvl="8" marL="3886200" marR="0" rtl="0" algn="l">
              <a:spcBef>
                <a:spcPts val="360"/>
              </a:spcBef>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12" name="Shape 112"/>
          <p:cNvSpPr txBox="1"/>
          <p:nvPr>
            <p:ph idx="10" type="dt"/>
          </p:nvPr>
        </p:nvSpPr>
        <p:spPr>
          <a:xfrm>
            <a:off x="457200" y="6356350"/>
            <a:ext cx="2133600" cy="365125"/>
          </a:xfrm>
          <a:prstGeom prst="rect">
            <a:avLst/>
          </a:prstGeom>
          <a:noFill/>
          <a:ln>
            <a:noFill/>
          </a:ln>
        </p:spPr>
        <p:txBody>
          <a:bodyPr anchorCtr="0" anchor="ctr" bIns="91425" lIns="91425" rIns="91425" wrap="square" tIns="91425"/>
          <a:lstStyle>
            <a:lvl1pPr indent="0" lvl="0" marL="0" marR="0" rtl="0" algn="l">
              <a:spcBef>
                <a:spcPts val="0"/>
              </a:spcBef>
              <a:buSzPts val="1400"/>
              <a:buNone/>
              <a:defRPr sz="1200">
                <a:solidFill>
                  <a:srgbClr val="888888"/>
                </a:solidFill>
                <a:latin typeface="Calibri"/>
                <a:ea typeface="Calibri"/>
                <a:cs typeface="Calibri"/>
                <a:sym typeface="Calibri"/>
              </a:defRPr>
            </a:lvl1pPr>
            <a:lvl2pPr indent="0" lvl="1" marL="457200" marR="0" rtl="0" algn="l">
              <a:spcBef>
                <a:spcPts val="0"/>
              </a:spcBef>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SzPts val="1400"/>
              <a:buNone/>
              <a:defRPr b="0" i="0" sz="1800" u="none" cap="none" strike="noStrike">
                <a:solidFill>
                  <a:schemeClr val="dk1"/>
                </a:solidFill>
                <a:latin typeface="Calibri"/>
                <a:ea typeface="Calibri"/>
                <a:cs typeface="Calibri"/>
                <a:sym typeface="Calibri"/>
              </a:defRPr>
            </a:lvl9pPr>
          </a:lstStyle>
          <a:p/>
        </p:txBody>
      </p:sp>
      <p:sp>
        <p:nvSpPr>
          <p:cNvPr id="113" name="Shape 113"/>
          <p:cNvSpPr txBox="1"/>
          <p:nvPr>
            <p:ph idx="11" type="ftr"/>
          </p:nvPr>
        </p:nvSpPr>
        <p:spPr>
          <a:xfrm>
            <a:off x="3124200" y="6356350"/>
            <a:ext cx="2895600" cy="365125"/>
          </a:xfrm>
          <a:prstGeom prst="rect">
            <a:avLst/>
          </a:prstGeom>
          <a:noFill/>
          <a:ln>
            <a:noFill/>
          </a:ln>
        </p:spPr>
        <p:txBody>
          <a:bodyPr anchorCtr="0" anchor="ctr" bIns="91425" lIns="91425" rIns="91425" wrap="square" tIns="91425"/>
          <a:lstStyle>
            <a:lvl1pPr indent="0" lvl="0" marL="0" marR="0" rtl="0" algn="ctr">
              <a:spcBef>
                <a:spcPts val="0"/>
              </a:spcBef>
              <a:buSzPts val="1400"/>
              <a:buNone/>
              <a:defRPr sz="1200">
                <a:solidFill>
                  <a:srgbClr val="888888"/>
                </a:solidFill>
                <a:latin typeface="Calibri"/>
                <a:ea typeface="Calibri"/>
                <a:cs typeface="Calibri"/>
                <a:sym typeface="Calibri"/>
              </a:defRPr>
            </a:lvl1pPr>
            <a:lvl2pPr indent="0" lvl="1" marL="457200" marR="0" rtl="0" algn="l">
              <a:spcBef>
                <a:spcPts val="0"/>
              </a:spcBef>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SzPts val="1400"/>
              <a:buNone/>
              <a:defRPr b="0" i="0" sz="1800" u="none" cap="none" strike="noStrike">
                <a:solidFill>
                  <a:schemeClr val="dk1"/>
                </a:solidFill>
                <a:latin typeface="Calibri"/>
                <a:ea typeface="Calibri"/>
                <a:cs typeface="Calibri"/>
                <a:sym typeface="Calibri"/>
              </a:defRPr>
            </a:lvl9pPr>
          </a:lstStyle>
          <a:p/>
        </p:txBody>
      </p:sp>
      <p:sp>
        <p:nvSpPr>
          <p:cNvPr id="114" name="Shape 114"/>
          <p:cNvSpPr txBox="1"/>
          <p:nvPr>
            <p:ph idx="12" type="sldNum"/>
          </p:nvPr>
        </p:nvSpPr>
        <p:spPr>
          <a:xfrm>
            <a:off x="6553200" y="6356350"/>
            <a:ext cx="2133600" cy="365125"/>
          </a:xfrm>
          <a:prstGeom prst="rect">
            <a:avLst/>
          </a:prstGeom>
          <a:noFill/>
          <a:ln>
            <a:noFill/>
          </a:ln>
        </p:spPr>
        <p:txBody>
          <a:bodyPr anchorCtr="0" anchor="ctr" bIns="45700" lIns="91425" rIns="91425" wrap="square" tIns="45700">
            <a:noAutofit/>
          </a:bodyPr>
          <a:lstStyle/>
          <a:p>
            <a:pPr indent="0" lvl="0" marL="0" marR="0" rtl="0" algn="r">
              <a:spcBef>
                <a:spcPts val="0"/>
              </a:spcBef>
              <a:buNone/>
            </a:pPr>
            <a:fld id="{00000000-1234-1234-1234-123412341234}" type="slidenum">
              <a:rPr lang="en-US" sz="1200">
                <a:solidFill>
                  <a:srgbClr val="888888"/>
                </a:solidFill>
                <a:latin typeface="Calibri"/>
                <a:ea typeface="Calibri"/>
                <a:cs typeface="Calibri"/>
                <a:sym typeface="Calibri"/>
              </a:rPr>
              <a:t>‹#›</a:t>
            </a:fld>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woTxTwoObj">
  <p:cSld name="Comparison">
    <p:spTree>
      <p:nvGrpSpPr>
        <p:cNvPr id="115" name="Shape 115"/>
        <p:cNvGrpSpPr/>
        <p:nvPr/>
      </p:nvGrpSpPr>
      <p:grpSpPr>
        <a:xfrm>
          <a:off x="0" y="0"/>
          <a:ext cx="0" cy="0"/>
          <a:chOff x="0" y="0"/>
          <a:chExt cx="0" cy="0"/>
        </a:xfrm>
      </p:grpSpPr>
      <p:sp>
        <p:nvSpPr>
          <p:cNvPr id="116" name="Shape 116"/>
          <p:cNvSpPr txBox="1"/>
          <p:nvPr>
            <p:ph type="title"/>
          </p:nvPr>
        </p:nvSpPr>
        <p:spPr>
          <a:xfrm>
            <a:off x="457200" y="274638"/>
            <a:ext cx="8229600" cy="1143000"/>
          </a:xfrm>
          <a:prstGeom prst="rect">
            <a:avLst/>
          </a:prstGeom>
          <a:noFill/>
          <a:ln>
            <a:noFill/>
          </a:ln>
        </p:spPr>
        <p:txBody>
          <a:bodyPr anchorCtr="0" anchor="ctr" bIns="91425" lIns="91425" rIns="91425" wrap="square" tIns="91425"/>
          <a:lstStyle>
            <a:lvl1pPr indent="0" lvl="0" marL="0" marR="0" rtl="0" algn="ctr">
              <a:spcBef>
                <a:spcPts val="0"/>
              </a:spcBef>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indent="0" lvl="1">
              <a:spcBef>
                <a:spcPts val="0"/>
              </a:spcBef>
              <a:buSzPts val="1400"/>
              <a:buNone/>
              <a:defRPr sz="1800"/>
            </a:lvl2pPr>
            <a:lvl3pPr indent="0" lvl="2">
              <a:spcBef>
                <a:spcPts val="0"/>
              </a:spcBef>
              <a:buSzPts val="1400"/>
              <a:buNone/>
              <a:defRPr sz="1800"/>
            </a:lvl3pPr>
            <a:lvl4pPr indent="0" lvl="3">
              <a:spcBef>
                <a:spcPts val="0"/>
              </a:spcBef>
              <a:buSzPts val="1400"/>
              <a:buNone/>
              <a:defRPr sz="1800"/>
            </a:lvl4pPr>
            <a:lvl5pPr indent="0" lvl="4">
              <a:spcBef>
                <a:spcPts val="0"/>
              </a:spcBef>
              <a:buSzPts val="1400"/>
              <a:buNone/>
              <a:defRPr sz="1800"/>
            </a:lvl5pPr>
            <a:lvl6pPr indent="0" lvl="5">
              <a:spcBef>
                <a:spcPts val="0"/>
              </a:spcBef>
              <a:buSzPts val="1400"/>
              <a:buNone/>
              <a:defRPr sz="1800"/>
            </a:lvl6pPr>
            <a:lvl7pPr indent="0" lvl="6">
              <a:spcBef>
                <a:spcPts val="0"/>
              </a:spcBef>
              <a:buSzPts val="1400"/>
              <a:buNone/>
              <a:defRPr sz="1800"/>
            </a:lvl7pPr>
            <a:lvl8pPr indent="0" lvl="7">
              <a:spcBef>
                <a:spcPts val="0"/>
              </a:spcBef>
              <a:buSzPts val="1400"/>
              <a:buNone/>
              <a:defRPr sz="1800"/>
            </a:lvl8pPr>
            <a:lvl9pPr indent="0" lvl="8">
              <a:spcBef>
                <a:spcPts val="0"/>
              </a:spcBef>
              <a:buSzPts val="1400"/>
              <a:buNone/>
              <a:defRPr sz="1800"/>
            </a:lvl9pPr>
          </a:lstStyle>
          <a:p/>
        </p:txBody>
      </p:sp>
      <p:sp>
        <p:nvSpPr>
          <p:cNvPr id="117" name="Shape 117"/>
          <p:cNvSpPr txBox="1"/>
          <p:nvPr>
            <p:ph idx="1" type="body"/>
          </p:nvPr>
        </p:nvSpPr>
        <p:spPr>
          <a:xfrm>
            <a:off x="457200" y="1535113"/>
            <a:ext cx="4040188" cy="639762"/>
          </a:xfrm>
          <a:prstGeom prst="rect">
            <a:avLst/>
          </a:prstGeom>
          <a:noFill/>
          <a:ln>
            <a:noFill/>
          </a:ln>
        </p:spPr>
        <p:txBody>
          <a:bodyPr anchorCtr="0" anchor="b" bIns="91425" lIns="91425" rIns="91425" wrap="square" tIns="91425"/>
          <a:lstStyle>
            <a:lvl1pPr indent="0" lvl="0" marL="0" marR="0" rtl="0" algn="l">
              <a:spcBef>
                <a:spcPts val="480"/>
              </a:spcBef>
              <a:buClr>
                <a:schemeClr val="dk1"/>
              </a:buClr>
              <a:buSzPts val="2400"/>
              <a:buFont typeface="Arial"/>
              <a:buNone/>
              <a:defRPr b="1" i="0" sz="2400" u="none" cap="none" strike="noStrike">
                <a:solidFill>
                  <a:schemeClr val="dk1"/>
                </a:solidFill>
                <a:latin typeface="Calibri"/>
                <a:ea typeface="Calibri"/>
                <a:cs typeface="Calibri"/>
                <a:sym typeface="Calibri"/>
              </a:defRPr>
            </a:lvl1pPr>
            <a:lvl2pPr indent="0" lvl="1" marL="457200" marR="0" rtl="0" algn="l">
              <a:spcBef>
                <a:spcPts val="400"/>
              </a:spcBef>
              <a:buClr>
                <a:schemeClr val="dk1"/>
              </a:buClr>
              <a:buSzPts val="2000"/>
              <a:buFont typeface="Arial"/>
              <a:buNone/>
              <a:defRPr b="1" i="0" sz="2000" u="none" cap="none" strike="noStrike">
                <a:solidFill>
                  <a:schemeClr val="dk1"/>
                </a:solidFill>
                <a:latin typeface="Calibri"/>
                <a:ea typeface="Calibri"/>
                <a:cs typeface="Calibri"/>
                <a:sym typeface="Calibri"/>
              </a:defRPr>
            </a:lvl2pPr>
            <a:lvl3pPr indent="0" lvl="2" marL="914400" marR="0" rtl="0" algn="l">
              <a:spcBef>
                <a:spcPts val="360"/>
              </a:spcBef>
              <a:buClr>
                <a:schemeClr val="dk1"/>
              </a:buClr>
              <a:buSzPts val="1800"/>
              <a:buFont typeface="Arial"/>
              <a:buNone/>
              <a:defRPr b="1" i="0" sz="1800" u="none" cap="none" strike="noStrike">
                <a:solidFill>
                  <a:schemeClr val="dk1"/>
                </a:solidFill>
                <a:latin typeface="Calibri"/>
                <a:ea typeface="Calibri"/>
                <a:cs typeface="Calibri"/>
                <a:sym typeface="Calibri"/>
              </a:defRPr>
            </a:lvl3pPr>
            <a:lvl4pPr indent="0" lvl="3" marL="1371600" marR="0" rtl="0" algn="l">
              <a:spcBef>
                <a:spcPts val="320"/>
              </a:spcBef>
              <a:buClr>
                <a:schemeClr val="dk1"/>
              </a:buClr>
              <a:buSzPts val="1600"/>
              <a:buFont typeface="Arial"/>
              <a:buNone/>
              <a:defRPr b="1" i="0" sz="1600" u="none" cap="none" strike="noStrike">
                <a:solidFill>
                  <a:schemeClr val="dk1"/>
                </a:solidFill>
                <a:latin typeface="Calibri"/>
                <a:ea typeface="Calibri"/>
                <a:cs typeface="Calibri"/>
                <a:sym typeface="Calibri"/>
              </a:defRPr>
            </a:lvl4pPr>
            <a:lvl5pPr indent="0" lvl="4" marL="1828800" marR="0" rtl="0" algn="l">
              <a:spcBef>
                <a:spcPts val="320"/>
              </a:spcBef>
              <a:buClr>
                <a:schemeClr val="dk1"/>
              </a:buClr>
              <a:buSzPts val="1600"/>
              <a:buFont typeface="Arial"/>
              <a:buNone/>
              <a:defRPr b="1" i="0" sz="1600" u="none" cap="none" strike="noStrike">
                <a:solidFill>
                  <a:schemeClr val="dk1"/>
                </a:solidFill>
                <a:latin typeface="Calibri"/>
                <a:ea typeface="Calibri"/>
                <a:cs typeface="Calibri"/>
                <a:sym typeface="Calibri"/>
              </a:defRPr>
            </a:lvl5pPr>
            <a:lvl6pPr indent="0" lvl="5" marL="2286000" marR="0" rtl="0" algn="l">
              <a:spcBef>
                <a:spcPts val="320"/>
              </a:spcBef>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0" lvl="6" marL="2743200" marR="0" rtl="0" algn="l">
              <a:spcBef>
                <a:spcPts val="320"/>
              </a:spcBef>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0" lvl="7" marL="3200400" marR="0" rtl="0" algn="l">
              <a:spcBef>
                <a:spcPts val="320"/>
              </a:spcBef>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0" lvl="8" marL="3657600" marR="0" rtl="0" algn="l">
              <a:spcBef>
                <a:spcPts val="320"/>
              </a:spcBef>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sp>
        <p:nvSpPr>
          <p:cNvPr id="118" name="Shape 118"/>
          <p:cNvSpPr txBox="1"/>
          <p:nvPr>
            <p:ph idx="2" type="body"/>
          </p:nvPr>
        </p:nvSpPr>
        <p:spPr>
          <a:xfrm>
            <a:off x="457200" y="2174875"/>
            <a:ext cx="4040188" cy="3951288"/>
          </a:xfrm>
          <a:prstGeom prst="rect">
            <a:avLst/>
          </a:prstGeom>
          <a:noFill/>
          <a:ln>
            <a:noFill/>
          </a:ln>
        </p:spPr>
        <p:txBody>
          <a:bodyPr anchorCtr="0" anchor="t" bIns="91425" lIns="91425" rIns="91425" wrap="square" tIns="91425"/>
          <a:lstStyle>
            <a:lvl1pPr indent="-190500" lvl="0" marL="342900" marR="0" rtl="0" algn="l">
              <a:spcBef>
                <a:spcPts val="480"/>
              </a:spcBef>
              <a:buClr>
                <a:schemeClr val="dk1"/>
              </a:buClr>
              <a:buSzPts val="2400"/>
              <a:buFont typeface="Arial"/>
              <a:buChar char="•"/>
              <a:defRPr b="0" i="0" sz="2400" u="none" cap="none" strike="noStrike">
                <a:solidFill>
                  <a:schemeClr val="dk1"/>
                </a:solidFill>
                <a:latin typeface="Calibri"/>
                <a:ea typeface="Calibri"/>
                <a:cs typeface="Calibri"/>
                <a:sym typeface="Calibri"/>
              </a:defRPr>
            </a:lvl1pPr>
            <a:lvl2pPr indent="-158750" lvl="1" marL="742950" marR="0" rtl="0" algn="l">
              <a:spcBef>
                <a:spcPts val="400"/>
              </a:spcBef>
              <a:buClr>
                <a:schemeClr val="dk1"/>
              </a:buClr>
              <a:buSzPts val="2000"/>
              <a:buFont typeface="Arial"/>
              <a:buChar char="–"/>
              <a:defRPr b="0" i="0" sz="2000" u="none" cap="none" strike="noStrike">
                <a:solidFill>
                  <a:schemeClr val="dk1"/>
                </a:solidFill>
                <a:latin typeface="Calibri"/>
                <a:ea typeface="Calibri"/>
                <a:cs typeface="Calibri"/>
                <a:sym typeface="Calibri"/>
              </a:defRPr>
            </a:lvl2pPr>
            <a:lvl3pPr indent="-114300" lvl="2" marL="1143000" marR="0" rtl="0" algn="l">
              <a:spcBef>
                <a:spcPts val="360"/>
              </a:spcBef>
              <a:buClr>
                <a:schemeClr val="dk1"/>
              </a:buClr>
              <a:buSzPts val="1800"/>
              <a:buFont typeface="Arial"/>
              <a:buChar char="•"/>
              <a:defRPr b="0" i="0" sz="1800" u="none" cap="none" strike="noStrike">
                <a:solidFill>
                  <a:schemeClr val="dk1"/>
                </a:solidFill>
                <a:latin typeface="Calibri"/>
                <a:ea typeface="Calibri"/>
                <a:cs typeface="Calibri"/>
                <a:sym typeface="Calibri"/>
              </a:defRPr>
            </a:lvl3pPr>
            <a:lvl4pPr indent="-127000" lvl="3" marL="1600200" marR="0" rtl="0" algn="l">
              <a:spcBef>
                <a:spcPts val="320"/>
              </a:spcBef>
              <a:buClr>
                <a:schemeClr val="dk1"/>
              </a:buClr>
              <a:buSzPts val="1600"/>
              <a:buFont typeface="Arial"/>
              <a:buChar char="–"/>
              <a:defRPr b="0" i="0" sz="1600" u="none" cap="none" strike="noStrike">
                <a:solidFill>
                  <a:schemeClr val="dk1"/>
                </a:solidFill>
                <a:latin typeface="Calibri"/>
                <a:ea typeface="Calibri"/>
                <a:cs typeface="Calibri"/>
                <a:sym typeface="Calibri"/>
              </a:defRPr>
            </a:lvl4pPr>
            <a:lvl5pPr indent="-127000" lvl="4" marL="2057400" marR="0" rtl="0" algn="l">
              <a:spcBef>
                <a:spcPts val="320"/>
              </a:spcBef>
              <a:buClr>
                <a:schemeClr val="dk1"/>
              </a:buClr>
              <a:buSzPts val="1600"/>
              <a:buFont typeface="Arial"/>
              <a:buChar char="»"/>
              <a:defRPr b="0" i="0" sz="1600" u="none" cap="none" strike="noStrike">
                <a:solidFill>
                  <a:schemeClr val="dk1"/>
                </a:solidFill>
                <a:latin typeface="Calibri"/>
                <a:ea typeface="Calibri"/>
                <a:cs typeface="Calibri"/>
                <a:sym typeface="Calibri"/>
              </a:defRPr>
            </a:lvl5pPr>
            <a:lvl6pPr indent="-127000" lvl="5" marL="2514600" marR="0" rtl="0" algn="l">
              <a:spcBef>
                <a:spcPts val="320"/>
              </a:spcBef>
              <a:buClr>
                <a:schemeClr val="dk1"/>
              </a:buClr>
              <a:buSzPts val="1600"/>
              <a:buFont typeface="Arial"/>
              <a:buChar char="•"/>
              <a:defRPr b="0" i="0" sz="1600" u="none" cap="none" strike="noStrike">
                <a:solidFill>
                  <a:schemeClr val="dk1"/>
                </a:solidFill>
                <a:latin typeface="Calibri"/>
                <a:ea typeface="Calibri"/>
                <a:cs typeface="Calibri"/>
                <a:sym typeface="Calibri"/>
              </a:defRPr>
            </a:lvl6pPr>
            <a:lvl7pPr indent="-127000" lvl="6" marL="2971800" marR="0" rtl="0" algn="l">
              <a:spcBef>
                <a:spcPts val="320"/>
              </a:spcBef>
              <a:buClr>
                <a:schemeClr val="dk1"/>
              </a:buClr>
              <a:buSzPts val="1600"/>
              <a:buFont typeface="Arial"/>
              <a:buChar char="•"/>
              <a:defRPr b="0" i="0" sz="1600" u="none" cap="none" strike="noStrike">
                <a:solidFill>
                  <a:schemeClr val="dk1"/>
                </a:solidFill>
                <a:latin typeface="Calibri"/>
                <a:ea typeface="Calibri"/>
                <a:cs typeface="Calibri"/>
                <a:sym typeface="Calibri"/>
              </a:defRPr>
            </a:lvl7pPr>
            <a:lvl8pPr indent="-127000" lvl="7" marL="3429000" marR="0" rtl="0" algn="l">
              <a:spcBef>
                <a:spcPts val="320"/>
              </a:spcBef>
              <a:buClr>
                <a:schemeClr val="dk1"/>
              </a:buClr>
              <a:buSzPts val="1600"/>
              <a:buFont typeface="Arial"/>
              <a:buChar char="•"/>
              <a:defRPr b="0" i="0" sz="1600" u="none" cap="none" strike="noStrike">
                <a:solidFill>
                  <a:schemeClr val="dk1"/>
                </a:solidFill>
                <a:latin typeface="Calibri"/>
                <a:ea typeface="Calibri"/>
                <a:cs typeface="Calibri"/>
                <a:sym typeface="Calibri"/>
              </a:defRPr>
            </a:lvl8pPr>
            <a:lvl9pPr indent="-127000" lvl="8" marL="3886200" marR="0" rtl="0" algn="l">
              <a:spcBef>
                <a:spcPts val="320"/>
              </a:spcBef>
              <a:buClr>
                <a:schemeClr val="dk1"/>
              </a:buClr>
              <a:buSzPts val="1600"/>
              <a:buFont typeface="Arial"/>
              <a:buChar char="•"/>
              <a:defRPr b="0" i="0" sz="1600" u="none" cap="none" strike="noStrike">
                <a:solidFill>
                  <a:schemeClr val="dk1"/>
                </a:solidFill>
                <a:latin typeface="Calibri"/>
                <a:ea typeface="Calibri"/>
                <a:cs typeface="Calibri"/>
                <a:sym typeface="Calibri"/>
              </a:defRPr>
            </a:lvl9pPr>
          </a:lstStyle>
          <a:p/>
        </p:txBody>
      </p:sp>
      <p:sp>
        <p:nvSpPr>
          <p:cNvPr id="119" name="Shape 119"/>
          <p:cNvSpPr txBox="1"/>
          <p:nvPr>
            <p:ph idx="3" type="body"/>
          </p:nvPr>
        </p:nvSpPr>
        <p:spPr>
          <a:xfrm>
            <a:off x="4645025" y="1535113"/>
            <a:ext cx="4041775" cy="639762"/>
          </a:xfrm>
          <a:prstGeom prst="rect">
            <a:avLst/>
          </a:prstGeom>
          <a:noFill/>
          <a:ln>
            <a:noFill/>
          </a:ln>
        </p:spPr>
        <p:txBody>
          <a:bodyPr anchorCtr="0" anchor="b" bIns="91425" lIns="91425" rIns="91425" wrap="square" tIns="91425"/>
          <a:lstStyle>
            <a:lvl1pPr indent="0" lvl="0" marL="0" marR="0" rtl="0" algn="l">
              <a:spcBef>
                <a:spcPts val="480"/>
              </a:spcBef>
              <a:buClr>
                <a:schemeClr val="dk1"/>
              </a:buClr>
              <a:buSzPts val="2400"/>
              <a:buFont typeface="Arial"/>
              <a:buNone/>
              <a:defRPr b="1" i="0" sz="2400" u="none" cap="none" strike="noStrike">
                <a:solidFill>
                  <a:schemeClr val="dk1"/>
                </a:solidFill>
                <a:latin typeface="Calibri"/>
                <a:ea typeface="Calibri"/>
                <a:cs typeface="Calibri"/>
                <a:sym typeface="Calibri"/>
              </a:defRPr>
            </a:lvl1pPr>
            <a:lvl2pPr indent="0" lvl="1" marL="457200" marR="0" rtl="0" algn="l">
              <a:spcBef>
                <a:spcPts val="400"/>
              </a:spcBef>
              <a:buClr>
                <a:schemeClr val="dk1"/>
              </a:buClr>
              <a:buSzPts val="2000"/>
              <a:buFont typeface="Arial"/>
              <a:buNone/>
              <a:defRPr b="1" i="0" sz="2000" u="none" cap="none" strike="noStrike">
                <a:solidFill>
                  <a:schemeClr val="dk1"/>
                </a:solidFill>
                <a:latin typeface="Calibri"/>
                <a:ea typeface="Calibri"/>
                <a:cs typeface="Calibri"/>
                <a:sym typeface="Calibri"/>
              </a:defRPr>
            </a:lvl2pPr>
            <a:lvl3pPr indent="0" lvl="2" marL="914400" marR="0" rtl="0" algn="l">
              <a:spcBef>
                <a:spcPts val="360"/>
              </a:spcBef>
              <a:buClr>
                <a:schemeClr val="dk1"/>
              </a:buClr>
              <a:buSzPts val="1800"/>
              <a:buFont typeface="Arial"/>
              <a:buNone/>
              <a:defRPr b="1" i="0" sz="1800" u="none" cap="none" strike="noStrike">
                <a:solidFill>
                  <a:schemeClr val="dk1"/>
                </a:solidFill>
                <a:latin typeface="Calibri"/>
                <a:ea typeface="Calibri"/>
                <a:cs typeface="Calibri"/>
                <a:sym typeface="Calibri"/>
              </a:defRPr>
            </a:lvl3pPr>
            <a:lvl4pPr indent="0" lvl="3" marL="1371600" marR="0" rtl="0" algn="l">
              <a:spcBef>
                <a:spcPts val="320"/>
              </a:spcBef>
              <a:buClr>
                <a:schemeClr val="dk1"/>
              </a:buClr>
              <a:buSzPts val="1600"/>
              <a:buFont typeface="Arial"/>
              <a:buNone/>
              <a:defRPr b="1" i="0" sz="1600" u="none" cap="none" strike="noStrike">
                <a:solidFill>
                  <a:schemeClr val="dk1"/>
                </a:solidFill>
                <a:latin typeface="Calibri"/>
                <a:ea typeface="Calibri"/>
                <a:cs typeface="Calibri"/>
                <a:sym typeface="Calibri"/>
              </a:defRPr>
            </a:lvl4pPr>
            <a:lvl5pPr indent="0" lvl="4" marL="1828800" marR="0" rtl="0" algn="l">
              <a:spcBef>
                <a:spcPts val="320"/>
              </a:spcBef>
              <a:buClr>
                <a:schemeClr val="dk1"/>
              </a:buClr>
              <a:buSzPts val="1600"/>
              <a:buFont typeface="Arial"/>
              <a:buNone/>
              <a:defRPr b="1" i="0" sz="1600" u="none" cap="none" strike="noStrike">
                <a:solidFill>
                  <a:schemeClr val="dk1"/>
                </a:solidFill>
                <a:latin typeface="Calibri"/>
                <a:ea typeface="Calibri"/>
                <a:cs typeface="Calibri"/>
                <a:sym typeface="Calibri"/>
              </a:defRPr>
            </a:lvl5pPr>
            <a:lvl6pPr indent="0" lvl="5" marL="2286000" marR="0" rtl="0" algn="l">
              <a:spcBef>
                <a:spcPts val="320"/>
              </a:spcBef>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0" lvl="6" marL="2743200" marR="0" rtl="0" algn="l">
              <a:spcBef>
                <a:spcPts val="320"/>
              </a:spcBef>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0" lvl="7" marL="3200400" marR="0" rtl="0" algn="l">
              <a:spcBef>
                <a:spcPts val="320"/>
              </a:spcBef>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0" lvl="8" marL="3657600" marR="0" rtl="0" algn="l">
              <a:spcBef>
                <a:spcPts val="320"/>
              </a:spcBef>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sp>
        <p:nvSpPr>
          <p:cNvPr id="120" name="Shape 120"/>
          <p:cNvSpPr txBox="1"/>
          <p:nvPr>
            <p:ph idx="4" type="body"/>
          </p:nvPr>
        </p:nvSpPr>
        <p:spPr>
          <a:xfrm>
            <a:off x="4645025" y="2174875"/>
            <a:ext cx="4041775" cy="3951288"/>
          </a:xfrm>
          <a:prstGeom prst="rect">
            <a:avLst/>
          </a:prstGeom>
          <a:noFill/>
          <a:ln>
            <a:noFill/>
          </a:ln>
        </p:spPr>
        <p:txBody>
          <a:bodyPr anchorCtr="0" anchor="t" bIns="91425" lIns="91425" rIns="91425" wrap="square" tIns="91425"/>
          <a:lstStyle>
            <a:lvl1pPr indent="-190500" lvl="0" marL="342900" marR="0" rtl="0" algn="l">
              <a:spcBef>
                <a:spcPts val="480"/>
              </a:spcBef>
              <a:buClr>
                <a:schemeClr val="dk1"/>
              </a:buClr>
              <a:buSzPts val="2400"/>
              <a:buFont typeface="Arial"/>
              <a:buChar char="•"/>
              <a:defRPr b="0" i="0" sz="2400" u="none" cap="none" strike="noStrike">
                <a:solidFill>
                  <a:schemeClr val="dk1"/>
                </a:solidFill>
                <a:latin typeface="Calibri"/>
                <a:ea typeface="Calibri"/>
                <a:cs typeface="Calibri"/>
                <a:sym typeface="Calibri"/>
              </a:defRPr>
            </a:lvl1pPr>
            <a:lvl2pPr indent="-158750" lvl="1" marL="742950" marR="0" rtl="0" algn="l">
              <a:spcBef>
                <a:spcPts val="400"/>
              </a:spcBef>
              <a:buClr>
                <a:schemeClr val="dk1"/>
              </a:buClr>
              <a:buSzPts val="2000"/>
              <a:buFont typeface="Arial"/>
              <a:buChar char="–"/>
              <a:defRPr b="0" i="0" sz="2000" u="none" cap="none" strike="noStrike">
                <a:solidFill>
                  <a:schemeClr val="dk1"/>
                </a:solidFill>
                <a:latin typeface="Calibri"/>
                <a:ea typeface="Calibri"/>
                <a:cs typeface="Calibri"/>
                <a:sym typeface="Calibri"/>
              </a:defRPr>
            </a:lvl2pPr>
            <a:lvl3pPr indent="-114300" lvl="2" marL="1143000" marR="0" rtl="0" algn="l">
              <a:spcBef>
                <a:spcPts val="360"/>
              </a:spcBef>
              <a:buClr>
                <a:schemeClr val="dk1"/>
              </a:buClr>
              <a:buSzPts val="1800"/>
              <a:buFont typeface="Arial"/>
              <a:buChar char="•"/>
              <a:defRPr b="0" i="0" sz="1800" u="none" cap="none" strike="noStrike">
                <a:solidFill>
                  <a:schemeClr val="dk1"/>
                </a:solidFill>
                <a:latin typeface="Calibri"/>
                <a:ea typeface="Calibri"/>
                <a:cs typeface="Calibri"/>
                <a:sym typeface="Calibri"/>
              </a:defRPr>
            </a:lvl3pPr>
            <a:lvl4pPr indent="-127000" lvl="3" marL="1600200" marR="0" rtl="0" algn="l">
              <a:spcBef>
                <a:spcPts val="320"/>
              </a:spcBef>
              <a:buClr>
                <a:schemeClr val="dk1"/>
              </a:buClr>
              <a:buSzPts val="1600"/>
              <a:buFont typeface="Arial"/>
              <a:buChar char="–"/>
              <a:defRPr b="0" i="0" sz="1600" u="none" cap="none" strike="noStrike">
                <a:solidFill>
                  <a:schemeClr val="dk1"/>
                </a:solidFill>
                <a:latin typeface="Calibri"/>
                <a:ea typeface="Calibri"/>
                <a:cs typeface="Calibri"/>
                <a:sym typeface="Calibri"/>
              </a:defRPr>
            </a:lvl4pPr>
            <a:lvl5pPr indent="-127000" lvl="4" marL="2057400" marR="0" rtl="0" algn="l">
              <a:spcBef>
                <a:spcPts val="320"/>
              </a:spcBef>
              <a:buClr>
                <a:schemeClr val="dk1"/>
              </a:buClr>
              <a:buSzPts val="1600"/>
              <a:buFont typeface="Arial"/>
              <a:buChar char="»"/>
              <a:defRPr b="0" i="0" sz="1600" u="none" cap="none" strike="noStrike">
                <a:solidFill>
                  <a:schemeClr val="dk1"/>
                </a:solidFill>
                <a:latin typeface="Calibri"/>
                <a:ea typeface="Calibri"/>
                <a:cs typeface="Calibri"/>
                <a:sym typeface="Calibri"/>
              </a:defRPr>
            </a:lvl5pPr>
            <a:lvl6pPr indent="-127000" lvl="5" marL="2514600" marR="0" rtl="0" algn="l">
              <a:spcBef>
                <a:spcPts val="320"/>
              </a:spcBef>
              <a:buClr>
                <a:schemeClr val="dk1"/>
              </a:buClr>
              <a:buSzPts val="1600"/>
              <a:buFont typeface="Arial"/>
              <a:buChar char="•"/>
              <a:defRPr b="0" i="0" sz="1600" u="none" cap="none" strike="noStrike">
                <a:solidFill>
                  <a:schemeClr val="dk1"/>
                </a:solidFill>
                <a:latin typeface="Calibri"/>
                <a:ea typeface="Calibri"/>
                <a:cs typeface="Calibri"/>
                <a:sym typeface="Calibri"/>
              </a:defRPr>
            </a:lvl6pPr>
            <a:lvl7pPr indent="-127000" lvl="6" marL="2971800" marR="0" rtl="0" algn="l">
              <a:spcBef>
                <a:spcPts val="320"/>
              </a:spcBef>
              <a:buClr>
                <a:schemeClr val="dk1"/>
              </a:buClr>
              <a:buSzPts val="1600"/>
              <a:buFont typeface="Arial"/>
              <a:buChar char="•"/>
              <a:defRPr b="0" i="0" sz="1600" u="none" cap="none" strike="noStrike">
                <a:solidFill>
                  <a:schemeClr val="dk1"/>
                </a:solidFill>
                <a:latin typeface="Calibri"/>
                <a:ea typeface="Calibri"/>
                <a:cs typeface="Calibri"/>
                <a:sym typeface="Calibri"/>
              </a:defRPr>
            </a:lvl7pPr>
            <a:lvl8pPr indent="-127000" lvl="7" marL="3429000" marR="0" rtl="0" algn="l">
              <a:spcBef>
                <a:spcPts val="320"/>
              </a:spcBef>
              <a:buClr>
                <a:schemeClr val="dk1"/>
              </a:buClr>
              <a:buSzPts val="1600"/>
              <a:buFont typeface="Arial"/>
              <a:buChar char="•"/>
              <a:defRPr b="0" i="0" sz="1600" u="none" cap="none" strike="noStrike">
                <a:solidFill>
                  <a:schemeClr val="dk1"/>
                </a:solidFill>
                <a:latin typeface="Calibri"/>
                <a:ea typeface="Calibri"/>
                <a:cs typeface="Calibri"/>
                <a:sym typeface="Calibri"/>
              </a:defRPr>
            </a:lvl8pPr>
            <a:lvl9pPr indent="-127000" lvl="8" marL="3886200" marR="0" rtl="0" algn="l">
              <a:spcBef>
                <a:spcPts val="320"/>
              </a:spcBef>
              <a:buClr>
                <a:schemeClr val="dk1"/>
              </a:buClr>
              <a:buSzPts val="1600"/>
              <a:buFont typeface="Arial"/>
              <a:buChar char="•"/>
              <a:defRPr b="0" i="0" sz="1600" u="none" cap="none" strike="noStrike">
                <a:solidFill>
                  <a:schemeClr val="dk1"/>
                </a:solidFill>
                <a:latin typeface="Calibri"/>
                <a:ea typeface="Calibri"/>
                <a:cs typeface="Calibri"/>
                <a:sym typeface="Calibri"/>
              </a:defRPr>
            </a:lvl9pPr>
          </a:lstStyle>
          <a:p/>
        </p:txBody>
      </p:sp>
      <p:sp>
        <p:nvSpPr>
          <p:cNvPr id="121" name="Shape 121"/>
          <p:cNvSpPr txBox="1"/>
          <p:nvPr>
            <p:ph idx="10" type="dt"/>
          </p:nvPr>
        </p:nvSpPr>
        <p:spPr>
          <a:xfrm>
            <a:off x="457200" y="6356350"/>
            <a:ext cx="2133600" cy="365125"/>
          </a:xfrm>
          <a:prstGeom prst="rect">
            <a:avLst/>
          </a:prstGeom>
          <a:noFill/>
          <a:ln>
            <a:noFill/>
          </a:ln>
        </p:spPr>
        <p:txBody>
          <a:bodyPr anchorCtr="0" anchor="ctr" bIns="91425" lIns="91425" rIns="91425" wrap="square" tIns="91425"/>
          <a:lstStyle>
            <a:lvl1pPr indent="0" lvl="0" marL="0" marR="0" rtl="0" algn="l">
              <a:spcBef>
                <a:spcPts val="0"/>
              </a:spcBef>
              <a:buSzPts val="1400"/>
              <a:buNone/>
              <a:defRPr sz="1200">
                <a:solidFill>
                  <a:srgbClr val="888888"/>
                </a:solidFill>
                <a:latin typeface="Calibri"/>
                <a:ea typeface="Calibri"/>
                <a:cs typeface="Calibri"/>
                <a:sym typeface="Calibri"/>
              </a:defRPr>
            </a:lvl1pPr>
            <a:lvl2pPr indent="0" lvl="1" marL="457200" marR="0" rtl="0" algn="l">
              <a:spcBef>
                <a:spcPts val="0"/>
              </a:spcBef>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SzPts val="1400"/>
              <a:buNone/>
              <a:defRPr b="0" i="0" sz="1800" u="none" cap="none" strike="noStrike">
                <a:solidFill>
                  <a:schemeClr val="dk1"/>
                </a:solidFill>
                <a:latin typeface="Calibri"/>
                <a:ea typeface="Calibri"/>
                <a:cs typeface="Calibri"/>
                <a:sym typeface="Calibri"/>
              </a:defRPr>
            </a:lvl9pPr>
          </a:lstStyle>
          <a:p/>
        </p:txBody>
      </p:sp>
      <p:sp>
        <p:nvSpPr>
          <p:cNvPr id="122" name="Shape 122"/>
          <p:cNvSpPr txBox="1"/>
          <p:nvPr>
            <p:ph idx="11" type="ftr"/>
          </p:nvPr>
        </p:nvSpPr>
        <p:spPr>
          <a:xfrm>
            <a:off x="3124200" y="6356350"/>
            <a:ext cx="2895600" cy="365125"/>
          </a:xfrm>
          <a:prstGeom prst="rect">
            <a:avLst/>
          </a:prstGeom>
          <a:noFill/>
          <a:ln>
            <a:noFill/>
          </a:ln>
        </p:spPr>
        <p:txBody>
          <a:bodyPr anchorCtr="0" anchor="ctr" bIns="91425" lIns="91425" rIns="91425" wrap="square" tIns="91425"/>
          <a:lstStyle>
            <a:lvl1pPr indent="0" lvl="0" marL="0" marR="0" rtl="0" algn="ctr">
              <a:spcBef>
                <a:spcPts val="0"/>
              </a:spcBef>
              <a:buSzPts val="1400"/>
              <a:buNone/>
              <a:defRPr sz="1200">
                <a:solidFill>
                  <a:srgbClr val="888888"/>
                </a:solidFill>
                <a:latin typeface="Calibri"/>
                <a:ea typeface="Calibri"/>
                <a:cs typeface="Calibri"/>
                <a:sym typeface="Calibri"/>
              </a:defRPr>
            </a:lvl1pPr>
            <a:lvl2pPr indent="0" lvl="1" marL="457200" marR="0" rtl="0" algn="l">
              <a:spcBef>
                <a:spcPts val="0"/>
              </a:spcBef>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SzPts val="1400"/>
              <a:buNone/>
              <a:defRPr b="0" i="0" sz="1800" u="none" cap="none" strike="noStrike">
                <a:solidFill>
                  <a:schemeClr val="dk1"/>
                </a:solidFill>
                <a:latin typeface="Calibri"/>
                <a:ea typeface="Calibri"/>
                <a:cs typeface="Calibri"/>
                <a:sym typeface="Calibri"/>
              </a:defRPr>
            </a:lvl9pPr>
          </a:lstStyle>
          <a:p/>
        </p:txBody>
      </p:sp>
      <p:sp>
        <p:nvSpPr>
          <p:cNvPr id="123" name="Shape 123"/>
          <p:cNvSpPr txBox="1"/>
          <p:nvPr>
            <p:ph idx="12" type="sldNum"/>
          </p:nvPr>
        </p:nvSpPr>
        <p:spPr>
          <a:xfrm>
            <a:off x="6553200" y="6356350"/>
            <a:ext cx="2133600" cy="365125"/>
          </a:xfrm>
          <a:prstGeom prst="rect">
            <a:avLst/>
          </a:prstGeom>
          <a:noFill/>
          <a:ln>
            <a:noFill/>
          </a:ln>
        </p:spPr>
        <p:txBody>
          <a:bodyPr anchorCtr="0" anchor="ctr" bIns="45700" lIns="91425" rIns="91425" wrap="square" tIns="45700">
            <a:noAutofit/>
          </a:bodyPr>
          <a:lstStyle/>
          <a:p>
            <a:pPr indent="0" lvl="0" marL="0" marR="0" rtl="0" algn="r">
              <a:spcBef>
                <a:spcPts val="0"/>
              </a:spcBef>
              <a:buNone/>
            </a:pPr>
            <a:fld id="{00000000-1234-1234-1234-123412341234}" type="slidenum">
              <a:rPr lang="en-US" sz="1200">
                <a:solidFill>
                  <a:srgbClr val="888888"/>
                </a:solidFill>
                <a:latin typeface="Calibri"/>
                <a:ea typeface="Calibri"/>
                <a:cs typeface="Calibri"/>
                <a:sym typeface="Calibri"/>
              </a:rPr>
              <a:t>‹#›</a:t>
            </a:fld>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Only">
  <p:cSld name="Title Only">
    <p:spTree>
      <p:nvGrpSpPr>
        <p:cNvPr id="124" name="Shape 124"/>
        <p:cNvGrpSpPr/>
        <p:nvPr/>
      </p:nvGrpSpPr>
      <p:grpSpPr>
        <a:xfrm>
          <a:off x="0" y="0"/>
          <a:ext cx="0" cy="0"/>
          <a:chOff x="0" y="0"/>
          <a:chExt cx="0" cy="0"/>
        </a:xfrm>
      </p:grpSpPr>
      <p:sp>
        <p:nvSpPr>
          <p:cNvPr id="125" name="Shape 125"/>
          <p:cNvSpPr txBox="1"/>
          <p:nvPr>
            <p:ph type="title"/>
          </p:nvPr>
        </p:nvSpPr>
        <p:spPr>
          <a:xfrm>
            <a:off x="457200" y="274638"/>
            <a:ext cx="8229600" cy="1143000"/>
          </a:xfrm>
          <a:prstGeom prst="rect">
            <a:avLst/>
          </a:prstGeom>
          <a:noFill/>
          <a:ln>
            <a:noFill/>
          </a:ln>
        </p:spPr>
        <p:txBody>
          <a:bodyPr anchorCtr="0" anchor="ctr" bIns="91425" lIns="91425" rIns="91425" wrap="square" tIns="91425"/>
          <a:lstStyle>
            <a:lvl1pPr indent="0" lvl="0" marL="0" marR="0" rtl="0" algn="ctr">
              <a:spcBef>
                <a:spcPts val="0"/>
              </a:spcBef>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indent="0" lvl="1">
              <a:spcBef>
                <a:spcPts val="0"/>
              </a:spcBef>
              <a:buSzPts val="1400"/>
              <a:buNone/>
              <a:defRPr sz="1800"/>
            </a:lvl2pPr>
            <a:lvl3pPr indent="0" lvl="2">
              <a:spcBef>
                <a:spcPts val="0"/>
              </a:spcBef>
              <a:buSzPts val="1400"/>
              <a:buNone/>
              <a:defRPr sz="1800"/>
            </a:lvl3pPr>
            <a:lvl4pPr indent="0" lvl="3">
              <a:spcBef>
                <a:spcPts val="0"/>
              </a:spcBef>
              <a:buSzPts val="1400"/>
              <a:buNone/>
              <a:defRPr sz="1800"/>
            </a:lvl4pPr>
            <a:lvl5pPr indent="0" lvl="4">
              <a:spcBef>
                <a:spcPts val="0"/>
              </a:spcBef>
              <a:buSzPts val="1400"/>
              <a:buNone/>
              <a:defRPr sz="1800"/>
            </a:lvl5pPr>
            <a:lvl6pPr indent="0" lvl="5">
              <a:spcBef>
                <a:spcPts val="0"/>
              </a:spcBef>
              <a:buSzPts val="1400"/>
              <a:buNone/>
              <a:defRPr sz="1800"/>
            </a:lvl6pPr>
            <a:lvl7pPr indent="0" lvl="6">
              <a:spcBef>
                <a:spcPts val="0"/>
              </a:spcBef>
              <a:buSzPts val="1400"/>
              <a:buNone/>
              <a:defRPr sz="1800"/>
            </a:lvl7pPr>
            <a:lvl8pPr indent="0" lvl="7">
              <a:spcBef>
                <a:spcPts val="0"/>
              </a:spcBef>
              <a:buSzPts val="1400"/>
              <a:buNone/>
              <a:defRPr sz="1800"/>
            </a:lvl8pPr>
            <a:lvl9pPr indent="0" lvl="8">
              <a:spcBef>
                <a:spcPts val="0"/>
              </a:spcBef>
              <a:buSzPts val="1400"/>
              <a:buNone/>
              <a:defRPr sz="1800"/>
            </a:lvl9pPr>
          </a:lstStyle>
          <a:p/>
        </p:txBody>
      </p:sp>
      <p:sp>
        <p:nvSpPr>
          <p:cNvPr id="126" name="Shape 126"/>
          <p:cNvSpPr txBox="1"/>
          <p:nvPr>
            <p:ph idx="10" type="dt"/>
          </p:nvPr>
        </p:nvSpPr>
        <p:spPr>
          <a:xfrm>
            <a:off x="457200" y="6356350"/>
            <a:ext cx="2133600" cy="365125"/>
          </a:xfrm>
          <a:prstGeom prst="rect">
            <a:avLst/>
          </a:prstGeom>
          <a:noFill/>
          <a:ln>
            <a:noFill/>
          </a:ln>
        </p:spPr>
        <p:txBody>
          <a:bodyPr anchorCtr="0" anchor="ctr" bIns="91425" lIns="91425" rIns="91425" wrap="square" tIns="91425"/>
          <a:lstStyle>
            <a:lvl1pPr indent="0" lvl="0" marL="0" marR="0" rtl="0" algn="l">
              <a:spcBef>
                <a:spcPts val="0"/>
              </a:spcBef>
              <a:buSzPts val="1400"/>
              <a:buNone/>
              <a:defRPr sz="1200">
                <a:solidFill>
                  <a:srgbClr val="888888"/>
                </a:solidFill>
                <a:latin typeface="Calibri"/>
                <a:ea typeface="Calibri"/>
                <a:cs typeface="Calibri"/>
                <a:sym typeface="Calibri"/>
              </a:defRPr>
            </a:lvl1pPr>
            <a:lvl2pPr indent="0" lvl="1" marL="457200" marR="0" rtl="0" algn="l">
              <a:spcBef>
                <a:spcPts val="0"/>
              </a:spcBef>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SzPts val="1400"/>
              <a:buNone/>
              <a:defRPr b="0" i="0" sz="1800" u="none" cap="none" strike="noStrike">
                <a:solidFill>
                  <a:schemeClr val="dk1"/>
                </a:solidFill>
                <a:latin typeface="Calibri"/>
                <a:ea typeface="Calibri"/>
                <a:cs typeface="Calibri"/>
                <a:sym typeface="Calibri"/>
              </a:defRPr>
            </a:lvl9pPr>
          </a:lstStyle>
          <a:p/>
        </p:txBody>
      </p:sp>
      <p:sp>
        <p:nvSpPr>
          <p:cNvPr id="127" name="Shape 127"/>
          <p:cNvSpPr txBox="1"/>
          <p:nvPr>
            <p:ph idx="11" type="ftr"/>
          </p:nvPr>
        </p:nvSpPr>
        <p:spPr>
          <a:xfrm>
            <a:off x="3124200" y="6356350"/>
            <a:ext cx="2895600" cy="365125"/>
          </a:xfrm>
          <a:prstGeom prst="rect">
            <a:avLst/>
          </a:prstGeom>
          <a:noFill/>
          <a:ln>
            <a:noFill/>
          </a:ln>
        </p:spPr>
        <p:txBody>
          <a:bodyPr anchorCtr="0" anchor="ctr" bIns="91425" lIns="91425" rIns="91425" wrap="square" tIns="91425"/>
          <a:lstStyle>
            <a:lvl1pPr indent="0" lvl="0" marL="0" marR="0" rtl="0" algn="ctr">
              <a:spcBef>
                <a:spcPts val="0"/>
              </a:spcBef>
              <a:buSzPts val="1400"/>
              <a:buNone/>
              <a:defRPr sz="1200">
                <a:solidFill>
                  <a:srgbClr val="888888"/>
                </a:solidFill>
                <a:latin typeface="Calibri"/>
                <a:ea typeface="Calibri"/>
                <a:cs typeface="Calibri"/>
                <a:sym typeface="Calibri"/>
              </a:defRPr>
            </a:lvl1pPr>
            <a:lvl2pPr indent="0" lvl="1" marL="457200" marR="0" rtl="0" algn="l">
              <a:spcBef>
                <a:spcPts val="0"/>
              </a:spcBef>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SzPts val="1400"/>
              <a:buNone/>
              <a:defRPr b="0" i="0" sz="1800" u="none" cap="none" strike="noStrike">
                <a:solidFill>
                  <a:schemeClr val="dk1"/>
                </a:solidFill>
                <a:latin typeface="Calibri"/>
                <a:ea typeface="Calibri"/>
                <a:cs typeface="Calibri"/>
                <a:sym typeface="Calibri"/>
              </a:defRPr>
            </a:lvl9pPr>
          </a:lstStyle>
          <a:p/>
        </p:txBody>
      </p:sp>
      <p:sp>
        <p:nvSpPr>
          <p:cNvPr id="128" name="Shape 128"/>
          <p:cNvSpPr txBox="1"/>
          <p:nvPr>
            <p:ph idx="12" type="sldNum"/>
          </p:nvPr>
        </p:nvSpPr>
        <p:spPr>
          <a:xfrm>
            <a:off x="6553200" y="6356350"/>
            <a:ext cx="2133600" cy="365125"/>
          </a:xfrm>
          <a:prstGeom prst="rect">
            <a:avLst/>
          </a:prstGeom>
          <a:noFill/>
          <a:ln>
            <a:noFill/>
          </a:ln>
        </p:spPr>
        <p:txBody>
          <a:bodyPr anchorCtr="0" anchor="ctr" bIns="45700" lIns="91425" rIns="91425" wrap="square" tIns="45700">
            <a:noAutofit/>
          </a:bodyPr>
          <a:lstStyle/>
          <a:p>
            <a:pPr indent="0" lvl="0" marL="0" marR="0" rtl="0" algn="r">
              <a:spcBef>
                <a:spcPts val="0"/>
              </a:spcBef>
              <a:buNone/>
            </a:pPr>
            <a:fld id="{00000000-1234-1234-1234-123412341234}" type="slidenum">
              <a:rPr lang="en-US" sz="1200">
                <a:solidFill>
                  <a:srgbClr val="888888"/>
                </a:solidFill>
                <a:latin typeface="Calibri"/>
                <a:ea typeface="Calibri"/>
                <a:cs typeface="Calibri"/>
                <a:sym typeface="Calibri"/>
              </a:rPr>
              <a:t>‹#›</a:t>
            </a:fld>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blank">
  <p:cSld name="Blank">
    <p:spTree>
      <p:nvGrpSpPr>
        <p:cNvPr id="129" name="Shape 129"/>
        <p:cNvGrpSpPr/>
        <p:nvPr/>
      </p:nvGrpSpPr>
      <p:grpSpPr>
        <a:xfrm>
          <a:off x="0" y="0"/>
          <a:ext cx="0" cy="0"/>
          <a:chOff x="0" y="0"/>
          <a:chExt cx="0" cy="0"/>
        </a:xfrm>
      </p:grpSpPr>
      <p:sp>
        <p:nvSpPr>
          <p:cNvPr id="130" name="Shape 130"/>
          <p:cNvSpPr txBox="1"/>
          <p:nvPr>
            <p:ph idx="10" type="dt"/>
          </p:nvPr>
        </p:nvSpPr>
        <p:spPr>
          <a:xfrm>
            <a:off x="457200" y="6356350"/>
            <a:ext cx="2133600" cy="365125"/>
          </a:xfrm>
          <a:prstGeom prst="rect">
            <a:avLst/>
          </a:prstGeom>
          <a:noFill/>
          <a:ln>
            <a:noFill/>
          </a:ln>
        </p:spPr>
        <p:txBody>
          <a:bodyPr anchorCtr="0" anchor="ctr" bIns="91425" lIns="91425" rIns="91425" wrap="square" tIns="91425"/>
          <a:lstStyle>
            <a:lvl1pPr indent="0" lvl="0" marL="0" marR="0" rtl="0" algn="l">
              <a:spcBef>
                <a:spcPts val="0"/>
              </a:spcBef>
              <a:buSzPts val="1400"/>
              <a:buNone/>
              <a:defRPr sz="1200">
                <a:solidFill>
                  <a:srgbClr val="888888"/>
                </a:solidFill>
                <a:latin typeface="Calibri"/>
                <a:ea typeface="Calibri"/>
                <a:cs typeface="Calibri"/>
                <a:sym typeface="Calibri"/>
              </a:defRPr>
            </a:lvl1pPr>
            <a:lvl2pPr indent="0" lvl="1" marL="457200" marR="0" rtl="0" algn="l">
              <a:spcBef>
                <a:spcPts val="0"/>
              </a:spcBef>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SzPts val="1400"/>
              <a:buNone/>
              <a:defRPr b="0" i="0" sz="1800" u="none" cap="none" strike="noStrike">
                <a:solidFill>
                  <a:schemeClr val="dk1"/>
                </a:solidFill>
                <a:latin typeface="Calibri"/>
                <a:ea typeface="Calibri"/>
                <a:cs typeface="Calibri"/>
                <a:sym typeface="Calibri"/>
              </a:defRPr>
            </a:lvl9pPr>
          </a:lstStyle>
          <a:p/>
        </p:txBody>
      </p:sp>
      <p:sp>
        <p:nvSpPr>
          <p:cNvPr id="131" name="Shape 131"/>
          <p:cNvSpPr txBox="1"/>
          <p:nvPr>
            <p:ph idx="11" type="ftr"/>
          </p:nvPr>
        </p:nvSpPr>
        <p:spPr>
          <a:xfrm>
            <a:off x="3124200" y="6356350"/>
            <a:ext cx="2895600" cy="365125"/>
          </a:xfrm>
          <a:prstGeom prst="rect">
            <a:avLst/>
          </a:prstGeom>
          <a:noFill/>
          <a:ln>
            <a:noFill/>
          </a:ln>
        </p:spPr>
        <p:txBody>
          <a:bodyPr anchorCtr="0" anchor="ctr" bIns="91425" lIns="91425" rIns="91425" wrap="square" tIns="91425"/>
          <a:lstStyle>
            <a:lvl1pPr indent="0" lvl="0" marL="0" marR="0" rtl="0" algn="ctr">
              <a:spcBef>
                <a:spcPts val="0"/>
              </a:spcBef>
              <a:buSzPts val="1400"/>
              <a:buNone/>
              <a:defRPr sz="1200">
                <a:solidFill>
                  <a:srgbClr val="888888"/>
                </a:solidFill>
                <a:latin typeface="Calibri"/>
                <a:ea typeface="Calibri"/>
                <a:cs typeface="Calibri"/>
                <a:sym typeface="Calibri"/>
              </a:defRPr>
            </a:lvl1pPr>
            <a:lvl2pPr indent="0" lvl="1" marL="457200" marR="0" rtl="0" algn="l">
              <a:spcBef>
                <a:spcPts val="0"/>
              </a:spcBef>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SzPts val="1400"/>
              <a:buNone/>
              <a:defRPr b="0" i="0" sz="1800" u="none" cap="none" strike="noStrike">
                <a:solidFill>
                  <a:schemeClr val="dk1"/>
                </a:solidFill>
                <a:latin typeface="Calibri"/>
                <a:ea typeface="Calibri"/>
                <a:cs typeface="Calibri"/>
                <a:sym typeface="Calibri"/>
              </a:defRPr>
            </a:lvl9pPr>
          </a:lstStyle>
          <a:p/>
        </p:txBody>
      </p:sp>
      <p:sp>
        <p:nvSpPr>
          <p:cNvPr id="132" name="Shape 132"/>
          <p:cNvSpPr txBox="1"/>
          <p:nvPr>
            <p:ph idx="12" type="sldNum"/>
          </p:nvPr>
        </p:nvSpPr>
        <p:spPr>
          <a:xfrm>
            <a:off x="6553200" y="6356350"/>
            <a:ext cx="2133600" cy="365125"/>
          </a:xfrm>
          <a:prstGeom prst="rect">
            <a:avLst/>
          </a:prstGeom>
          <a:noFill/>
          <a:ln>
            <a:noFill/>
          </a:ln>
        </p:spPr>
        <p:txBody>
          <a:bodyPr anchorCtr="0" anchor="ctr" bIns="45700" lIns="91425" rIns="91425" wrap="square" tIns="45700">
            <a:noAutofit/>
          </a:bodyPr>
          <a:lstStyle/>
          <a:p>
            <a:pPr indent="0" lvl="0" marL="0" marR="0" rtl="0" algn="r">
              <a:spcBef>
                <a:spcPts val="0"/>
              </a:spcBef>
              <a:buNone/>
            </a:pPr>
            <a:fld id="{00000000-1234-1234-1234-123412341234}" type="slidenum">
              <a:rPr lang="en-US" sz="1200">
                <a:solidFill>
                  <a:srgbClr val="888888"/>
                </a:solidFill>
                <a:latin typeface="Calibri"/>
                <a:ea typeface="Calibri"/>
                <a:cs typeface="Calibri"/>
                <a:sym typeface="Calibri"/>
              </a:rPr>
              <a:t>‹#›</a:t>
            </a:fld>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objTx">
  <p:cSld name="Content with Caption">
    <p:spTree>
      <p:nvGrpSpPr>
        <p:cNvPr id="133" name="Shape 133"/>
        <p:cNvGrpSpPr/>
        <p:nvPr/>
      </p:nvGrpSpPr>
      <p:grpSpPr>
        <a:xfrm>
          <a:off x="0" y="0"/>
          <a:ext cx="0" cy="0"/>
          <a:chOff x="0" y="0"/>
          <a:chExt cx="0" cy="0"/>
        </a:xfrm>
      </p:grpSpPr>
      <p:sp>
        <p:nvSpPr>
          <p:cNvPr id="134" name="Shape 134"/>
          <p:cNvSpPr txBox="1"/>
          <p:nvPr>
            <p:ph type="title"/>
          </p:nvPr>
        </p:nvSpPr>
        <p:spPr>
          <a:xfrm>
            <a:off x="457200" y="273050"/>
            <a:ext cx="3008313" cy="1162050"/>
          </a:xfrm>
          <a:prstGeom prst="rect">
            <a:avLst/>
          </a:prstGeom>
          <a:noFill/>
          <a:ln>
            <a:noFill/>
          </a:ln>
        </p:spPr>
        <p:txBody>
          <a:bodyPr anchorCtr="0" anchor="b" bIns="91425" lIns="91425" rIns="91425" wrap="square" tIns="91425"/>
          <a:lstStyle>
            <a:lvl1pPr indent="0" lvl="0" marL="0" marR="0" rtl="0" algn="l">
              <a:spcBef>
                <a:spcPts val="0"/>
              </a:spcBef>
              <a:buClr>
                <a:schemeClr val="dk1"/>
              </a:buClr>
              <a:buSzPts val="2000"/>
              <a:buFont typeface="Calibri"/>
              <a:buNone/>
              <a:defRPr b="1" i="0" sz="2000" u="none" cap="none" strike="noStrike">
                <a:solidFill>
                  <a:schemeClr val="dk1"/>
                </a:solidFill>
                <a:latin typeface="Calibri"/>
                <a:ea typeface="Calibri"/>
                <a:cs typeface="Calibri"/>
                <a:sym typeface="Calibri"/>
              </a:defRPr>
            </a:lvl1pPr>
            <a:lvl2pPr indent="0" lvl="1">
              <a:spcBef>
                <a:spcPts val="0"/>
              </a:spcBef>
              <a:buSzPts val="1400"/>
              <a:buNone/>
              <a:defRPr sz="1800"/>
            </a:lvl2pPr>
            <a:lvl3pPr indent="0" lvl="2">
              <a:spcBef>
                <a:spcPts val="0"/>
              </a:spcBef>
              <a:buSzPts val="1400"/>
              <a:buNone/>
              <a:defRPr sz="1800"/>
            </a:lvl3pPr>
            <a:lvl4pPr indent="0" lvl="3">
              <a:spcBef>
                <a:spcPts val="0"/>
              </a:spcBef>
              <a:buSzPts val="1400"/>
              <a:buNone/>
              <a:defRPr sz="1800"/>
            </a:lvl4pPr>
            <a:lvl5pPr indent="0" lvl="4">
              <a:spcBef>
                <a:spcPts val="0"/>
              </a:spcBef>
              <a:buSzPts val="1400"/>
              <a:buNone/>
              <a:defRPr sz="1800"/>
            </a:lvl5pPr>
            <a:lvl6pPr indent="0" lvl="5">
              <a:spcBef>
                <a:spcPts val="0"/>
              </a:spcBef>
              <a:buSzPts val="1400"/>
              <a:buNone/>
              <a:defRPr sz="1800"/>
            </a:lvl6pPr>
            <a:lvl7pPr indent="0" lvl="6">
              <a:spcBef>
                <a:spcPts val="0"/>
              </a:spcBef>
              <a:buSzPts val="1400"/>
              <a:buNone/>
              <a:defRPr sz="1800"/>
            </a:lvl7pPr>
            <a:lvl8pPr indent="0" lvl="7">
              <a:spcBef>
                <a:spcPts val="0"/>
              </a:spcBef>
              <a:buSzPts val="1400"/>
              <a:buNone/>
              <a:defRPr sz="1800"/>
            </a:lvl8pPr>
            <a:lvl9pPr indent="0" lvl="8">
              <a:spcBef>
                <a:spcPts val="0"/>
              </a:spcBef>
              <a:buSzPts val="1400"/>
              <a:buNone/>
              <a:defRPr sz="1800"/>
            </a:lvl9pPr>
          </a:lstStyle>
          <a:p/>
        </p:txBody>
      </p:sp>
      <p:sp>
        <p:nvSpPr>
          <p:cNvPr id="135" name="Shape 135"/>
          <p:cNvSpPr txBox="1"/>
          <p:nvPr>
            <p:ph idx="1" type="body"/>
          </p:nvPr>
        </p:nvSpPr>
        <p:spPr>
          <a:xfrm>
            <a:off x="3575050" y="273050"/>
            <a:ext cx="5111750" cy="5853113"/>
          </a:xfrm>
          <a:prstGeom prst="rect">
            <a:avLst/>
          </a:prstGeom>
          <a:noFill/>
          <a:ln>
            <a:noFill/>
          </a:ln>
        </p:spPr>
        <p:txBody>
          <a:bodyPr anchorCtr="0" anchor="t" bIns="91425" lIns="91425" rIns="91425" wrap="square" tIns="91425"/>
          <a:lstStyle>
            <a:lvl1pPr indent="-139700" lvl="0" marL="342900" marR="0" rtl="0" algn="l">
              <a:spcBef>
                <a:spcPts val="640"/>
              </a:spcBef>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107950" lvl="1" marL="742950" marR="0" rtl="0" algn="l">
              <a:spcBef>
                <a:spcPts val="560"/>
              </a:spcBef>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76200" lvl="2" marL="1143000" marR="0" rtl="0" algn="l">
              <a:spcBef>
                <a:spcPts val="480"/>
              </a:spcBef>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101600" lvl="3" marL="1600200" marR="0" rtl="0" algn="l">
              <a:spcBef>
                <a:spcPts val="400"/>
              </a:spcBef>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101600" lvl="4" marL="2057400" marR="0" rtl="0" algn="l">
              <a:spcBef>
                <a:spcPts val="400"/>
              </a:spcBef>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101600" lvl="5" marL="2514600" marR="0" rtl="0" algn="l">
              <a:spcBef>
                <a:spcPts val="400"/>
              </a:spcBef>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101600" lvl="6" marL="2971800" marR="0" rtl="0" algn="l">
              <a:spcBef>
                <a:spcPts val="400"/>
              </a:spcBef>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101600" lvl="7" marL="3429000" marR="0" rtl="0" algn="l">
              <a:spcBef>
                <a:spcPts val="400"/>
              </a:spcBef>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101600" lvl="8" marL="3886200" marR="0" rtl="0" algn="l">
              <a:spcBef>
                <a:spcPts val="400"/>
              </a:spcBef>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36" name="Shape 136"/>
          <p:cNvSpPr txBox="1"/>
          <p:nvPr>
            <p:ph idx="2" type="body"/>
          </p:nvPr>
        </p:nvSpPr>
        <p:spPr>
          <a:xfrm>
            <a:off x="457200" y="1435100"/>
            <a:ext cx="3008313" cy="4691063"/>
          </a:xfrm>
          <a:prstGeom prst="rect">
            <a:avLst/>
          </a:prstGeom>
          <a:noFill/>
          <a:ln>
            <a:noFill/>
          </a:ln>
        </p:spPr>
        <p:txBody>
          <a:bodyPr anchorCtr="0" anchor="t" bIns="91425" lIns="91425" rIns="91425" wrap="square" tIns="91425"/>
          <a:lstStyle>
            <a:lvl1pPr indent="0" lvl="0" marL="0" marR="0" rtl="0" algn="l">
              <a:spcBef>
                <a:spcPts val="280"/>
              </a:spcBef>
              <a:buClr>
                <a:schemeClr val="dk1"/>
              </a:buClr>
              <a:buSzPts val="1400"/>
              <a:buFont typeface="Arial"/>
              <a:buNone/>
              <a:defRPr b="0" i="0" sz="1400" u="none" cap="none" strike="noStrike">
                <a:solidFill>
                  <a:schemeClr val="dk1"/>
                </a:solidFill>
                <a:latin typeface="Calibri"/>
                <a:ea typeface="Calibri"/>
                <a:cs typeface="Calibri"/>
                <a:sym typeface="Calibri"/>
              </a:defRPr>
            </a:lvl1pPr>
            <a:lvl2pPr indent="0" lvl="1" marL="457200" marR="0" rtl="0" algn="l">
              <a:spcBef>
                <a:spcPts val="240"/>
              </a:spcBef>
              <a:buClr>
                <a:schemeClr val="dk1"/>
              </a:buClr>
              <a:buSzPts val="1200"/>
              <a:buFont typeface="Arial"/>
              <a:buNone/>
              <a:defRPr b="0" i="0" sz="1200" u="none" cap="none" strike="noStrike">
                <a:solidFill>
                  <a:schemeClr val="dk1"/>
                </a:solidFill>
                <a:latin typeface="Calibri"/>
                <a:ea typeface="Calibri"/>
                <a:cs typeface="Calibri"/>
                <a:sym typeface="Calibri"/>
              </a:defRPr>
            </a:lvl2pPr>
            <a:lvl3pPr indent="0" lvl="2" marL="914400" marR="0" rtl="0" algn="l">
              <a:spcBef>
                <a:spcPts val="200"/>
              </a:spcBef>
              <a:buClr>
                <a:schemeClr val="dk1"/>
              </a:buClr>
              <a:buSzPts val="1000"/>
              <a:buFont typeface="Arial"/>
              <a:buNone/>
              <a:defRPr b="0" i="0" sz="1000" u="none" cap="none" strike="noStrike">
                <a:solidFill>
                  <a:schemeClr val="dk1"/>
                </a:solidFill>
                <a:latin typeface="Calibri"/>
                <a:ea typeface="Calibri"/>
                <a:cs typeface="Calibri"/>
                <a:sym typeface="Calibri"/>
              </a:defRPr>
            </a:lvl3pPr>
            <a:lvl4pPr indent="0" lvl="3" marL="1371600" marR="0" rtl="0" algn="l">
              <a:spcBef>
                <a:spcPts val="180"/>
              </a:spcBef>
              <a:buClr>
                <a:schemeClr val="dk1"/>
              </a:buClr>
              <a:buSzPts val="900"/>
              <a:buFont typeface="Arial"/>
              <a:buNone/>
              <a:defRPr b="0" i="0" sz="900" u="none" cap="none" strike="noStrike">
                <a:solidFill>
                  <a:schemeClr val="dk1"/>
                </a:solidFill>
                <a:latin typeface="Calibri"/>
                <a:ea typeface="Calibri"/>
                <a:cs typeface="Calibri"/>
                <a:sym typeface="Calibri"/>
              </a:defRPr>
            </a:lvl4pPr>
            <a:lvl5pPr indent="0" lvl="4" marL="1828800" marR="0" rtl="0" algn="l">
              <a:spcBef>
                <a:spcPts val="180"/>
              </a:spcBef>
              <a:buClr>
                <a:schemeClr val="dk1"/>
              </a:buClr>
              <a:buSzPts val="900"/>
              <a:buFont typeface="Arial"/>
              <a:buNone/>
              <a:defRPr b="0" i="0" sz="900" u="none" cap="none" strike="noStrike">
                <a:solidFill>
                  <a:schemeClr val="dk1"/>
                </a:solidFill>
                <a:latin typeface="Calibri"/>
                <a:ea typeface="Calibri"/>
                <a:cs typeface="Calibri"/>
                <a:sym typeface="Calibri"/>
              </a:defRPr>
            </a:lvl5pPr>
            <a:lvl6pPr indent="0" lvl="5" marL="2286000" marR="0" rtl="0" algn="l">
              <a:spcBef>
                <a:spcPts val="180"/>
              </a:spcBef>
              <a:buClr>
                <a:schemeClr val="dk1"/>
              </a:buClr>
              <a:buSzPts val="900"/>
              <a:buFont typeface="Arial"/>
              <a:buNone/>
              <a:defRPr b="0" i="0" sz="900" u="none" cap="none" strike="noStrike">
                <a:solidFill>
                  <a:schemeClr val="dk1"/>
                </a:solidFill>
                <a:latin typeface="Calibri"/>
                <a:ea typeface="Calibri"/>
                <a:cs typeface="Calibri"/>
                <a:sym typeface="Calibri"/>
              </a:defRPr>
            </a:lvl6pPr>
            <a:lvl7pPr indent="0" lvl="6" marL="2743200" marR="0" rtl="0" algn="l">
              <a:spcBef>
                <a:spcPts val="180"/>
              </a:spcBef>
              <a:buClr>
                <a:schemeClr val="dk1"/>
              </a:buClr>
              <a:buSzPts val="900"/>
              <a:buFont typeface="Arial"/>
              <a:buNone/>
              <a:defRPr b="0" i="0" sz="900" u="none" cap="none" strike="noStrike">
                <a:solidFill>
                  <a:schemeClr val="dk1"/>
                </a:solidFill>
                <a:latin typeface="Calibri"/>
                <a:ea typeface="Calibri"/>
                <a:cs typeface="Calibri"/>
                <a:sym typeface="Calibri"/>
              </a:defRPr>
            </a:lvl7pPr>
            <a:lvl8pPr indent="0" lvl="7" marL="3200400" marR="0" rtl="0" algn="l">
              <a:spcBef>
                <a:spcPts val="180"/>
              </a:spcBef>
              <a:buClr>
                <a:schemeClr val="dk1"/>
              </a:buClr>
              <a:buSzPts val="900"/>
              <a:buFont typeface="Arial"/>
              <a:buNone/>
              <a:defRPr b="0" i="0" sz="900" u="none" cap="none" strike="noStrike">
                <a:solidFill>
                  <a:schemeClr val="dk1"/>
                </a:solidFill>
                <a:latin typeface="Calibri"/>
                <a:ea typeface="Calibri"/>
                <a:cs typeface="Calibri"/>
                <a:sym typeface="Calibri"/>
              </a:defRPr>
            </a:lvl8pPr>
            <a:lvl9pPr indent="0" lvl="8" marL="3657600" marR="0" rtl="0" algn="l">
              <a:spcBef>
                <a:spcPts val="180"/>
              </a:spcBef>
              <a:buClr>
                <a:schemeClr val="dk1"/>
              </a:buClr>
              <a:buSzPts val="900"/>
              <a:buFont typeface="Arial"/>
              <a:buNone/>
              <a:defRPr b="0" i="0" sz="900" u="none" cap="none" strike="noStrike">
                <a:solidFill>
                  <a:schemeClr val="dk1"/>
                </a:solidFill>
                <a:latin typeface="Calibri"/>
                <a:ea typeface="Calibri"/>
                <a:cs typeface="Calibri"/>
                <a:sym typeface="Calibri"/>
              </a:defRPr>
            </a:lvl9pPr>
          </a:lstStyle>
          <a:p/>
        </p:txBody>
      </p:sp>
      <p:sp>
        <p:nvSpPr>
          <p:cNvPr id="137" name="Shape 137"/>
          <p:cNvSpPr txBox="1"/>
          <p:nvPr>
            <p:ph idx="10" type="dt"/>
          </p:nvPr>
        </p:nvSpPr>
        <p:spPr>
          <a:xfrm>
            <a:off x="457200" y="6356350"/>
            <a:ext cx="2133600" cy="365125"/>
          </a:xfrm>
          <a:prstGeom prst="rect">
            <a:avLst/>
          </a:prstGeom>
          <a:noFill/>
          <a:ln>
            <a:noFill/>
          </a:ln>
        </p:spPr>
        <p:txBody>
          <a:bodyPr anchorCtr="0" anchor="ctr" bIns="91425" lIns="91425" rIns="91425" wrap="square" tIns="91425"/>
          <a:lstStyle>
            <a:lvl1pPr indent="0" lvl="0" marL="0" marR="0" rtl="0" algn="l">
              <a:spcBef>
                <a:spcPts val="0"/>
              </a:spcBef>
              <a:buSzPts val="1400"/>
              <a:buNone/>
              <a:defRPr sz="1200">
                <a:solidFill>
                  <a:srgbClr val="888888"/>
                </a:solidFill>
                <a:latin typeface="Calibri"/>
                <a:ea typeface="Calibri"/>
                <a:cs typeface="Calibri"/>
                <a:sym typeface="Calibri"/>
              </a:defRPr>
            </a:lvl1pPr>
            <a:lvl2pPr indent="0" lvl="1" marL="457200" marR="0" rtl="0" algn="l">
              <a:spcBef>
                <a:spcPts val="0"/>
              </a:spcBef>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SzPts val="1400"/>
              <a:buNone/>
              <a:defRPr b="0" i="0" sz="1800" u="none" cap="none" strike="noStrike">
                <a:solidFill>
                  <a:schemeClr val="dk1"/>
                </a:solidFill>
                <a:latin typeface="Calibri"/>
                <a:ea typeface="Calibri"/>
                <a:cs typeface="Calibri"/>
                <a:sym typeface="Calibri"/>
              </a:defRPr>
            </a:lvl9pPr>
          </a:lstStyle>
          <a:p/>
        </p:txBody>
      </p:sp>
      <p:sp>
        <p:nvSpPr>
          <p:cNvPr id="138" name="Shape 138"/>
          <p:cNvSpPr txBox="1"/>
          <p:nvPr>
            <p:ph idx="11" type="ftr"/>
          </p:nvPr>
        </p:nvSpPr>
        <p:spPr>
          <a:xfrm>
            <a:off x="3124200" y="6356350"/>
            <a:ext cx="2895600" cy="365125"/>
          </a:xfrm>
          <a:prstGeom prst="rect">
            <a:avLst/>
          </a:prstGeom>
          <a:noFill/>
          <a:ln>
            <a:noFill/>
          </a:ln>
        </p:spPr>
        <p:txBody>
          <a:bodyPr anchorCtr="0" anchor="ctr" bIns="91425" lIns="91425" rIns="91425" wrap="square" tIns="91425"/>
          <a:lstStyle>
            <a:lvl1pPr indent="0" lvl="0" marL="0" marR="0" rtl="0" algn="ctr">
              <a:spcBef>
                <a:spcPts val="0"/>
              </a:spcBef>
              <a:buSzPts val="1400"/>
              <a:buNone/>
              <a:defRPr sz="1200">
                <a:solidFill>
                  <a:srgbClr val="888888"/>
                </a:solidFill>
                <a:latin typeface="Calibri"/>
                <a:ea typeface="Calibri"/>
                <a:cs typeface="Calibri"/>
                <a:sym typeface="Calibri"/>
              </a:defRPr>
            </a:lvl1pPr>
            <a:lvl2pPr indent="0" lvl="1" marL="457200" marR="0" rtl="0" algn="l">
              <a:spcBef>
                <a:spcPts val="0"/>
              </a:spcBef>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SzPts val="1400"/>
              <a:buNone/>
              <a:defRPr b="0" i="0" sz="1800" u="none" cap="none" strike="noStrike">
                <a:solidFill>
                  <a:schemeClr val="dk1"/>
                </a:solidFill>
                <a:latin typeface="Calibri"/>
                <a:ea typeface="Calibri"/>
                <a:cs typeface="Calibri"/>
                <a:sym typeface="Calibri"/>
              </a:defRPr>
            </a:lvl9pPr>
          </a:lstStyle>
          <a:p/>
        </p:txBody>
      </p:sp>
      <p:sp>
        <p:nvSpPr>
          <p:cNvPr id="139" name="Shape 139"/>
          <p:cNvSpPr txBox="1"/>
          <p:nvPr>
            <p:ph idx="12" type="sldNum"/>
          </p:nvPr>
        </p:nvSpPr>
        <p:spPr>
          <a:xfrm>
            <a:off x="6553200" y="6356350"/>
            <a:ext cx="2133600" cy="365125"/>
          </a:xfrm>
          <a:prstGeom prst="rect">
            <a:avLst/>
          </a:prstGeom>
          <a:noFill/>
          <a:ln>
            <a:noFill/>
          </a:ln>
        </p:spPr>
        <p:txBody>
          <a:bodyPr anchorCtr="0" anchor="ctr" bIns="45700" lIns="91425" rIns="91425" wrap="square" tIns="45700">
            <a:noAutofit/>
          </a:bodyPr>
          <a:lstStyle/>
          <a:p>
            <a:pPr indent="0" lvl="0" marL="0" marR="0" rtl="0" algn="r">
              <a:spcBef>
                <a:spcPts val="0"/>
              </a:spcBef>
              <a:buNone/>
            </a:pPr>
            <a:fld id="{00000000-1234-1234-1234-123412341234}" type="slidenum">
              <a:rPr lang="en-US" sz="1200">
                <a:solidFill>
                  <a:srgbClr val="888888"/>
                </a:solidFill>
                <a:latin typeface="Calibri"/>
                <a:ea typeface="Calibri"/>
                <a:cs typeface="Calibri"/>
                <a:sym typeface="Calibri"/>
              </a:rPr>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obj">
  <p:cSld name="Title and Content">
    <p:spTree>
      <p:nvGrpSpPr>
        <p:cNvPr id="21" name="Shape 21"/>
        <p:cNvGrpSpPr/>
        <p:nvPr/>
      </p:nvGrpSpPr>
      <p:grpSpPr>
        <a:xfrm>
          <a:off x="0" y="0"/>
          <a:ext cx="0" cy="0"/>
          <a:chOff x="0" y="0"/>
          <a:chExt cx="0" cy="0"/>
        </a:xfrm>
      </p:grpSpPr>
      <p:sp>
        <p:nvSpPr>
          <p:cNvPr id="22" name="Shape 22"/>
          <p:cNvSpPr txBox="1"/>
          <p:nvPr>
            <p:ph type="title"/>
          </p:nvPr>
        </p:nvSpPr>
        <p:spPr>
          <a:xfrm>
            <a:off x="628650" y="365126"/>
            <a:ext cx="7886700" cy="1325563"/>
          </a:xfrm>
          <a:prstGeom prst="rect">
            <a:avLst/>
          </a:prstGeom>
          <a:noFill/>
          <a:ln>
            <a:noFill/>
          </a:ln>
        </p:spPr>
        <p:txBody>
          <a:bodyPr anchorCtr="0" anchor="ctr" bIns="91425" lIns="91425" rIns="91425" wrap="square" tIns="91425"/>
          <a:lstStyle>
            <a:lvl1pPr indent="0" lvl="0" marL="0" marR="0" rtl="0" algn="l">
              <a:lnSpc>
                <a:spcPct val="90000"/>
              </a:lnSpc>
              <a:spcBef>
                <a:spcPts val="0"/>
              </a:spcBef>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indent="0" lvl="1">
              <a:spcBef>
                <a:spcPts val="0"/>
              </a:spcBef>
              <a:buSzPts val="1400"/>
              <a:buNone/>
              <a:defRPr sz="1800"/>
            </a:lvl2pPr>
            <a:lvl3pPr indent="0" lvl="2">
              <a:spcBef>
                <a:spcPts val="0"/>
              </a:spcBef>
              <a:buSzPts val="1400"/>
              <a:buNone/>
              <a:defRPr sz="1800"/>
            </a:lvl3pPr>
            <a:lvl4pPr indent="0" lvl="3">
              <a:spcBef>
                <a:spcPts val="0"/>
              </a:spcBef>
              <a:buSzPts val="1400"/>
              <a:buNone/>
              <a:defRPr sz="1800"/>
            </a:lvl4pPr>
            <a:lvl5pPr indent="0" lvl="4">
              <a:spcBef>
                <a:spcPts val="0"/>
              </a:spcBef>
              <a:buSzPts val="1400"/>
              <a:buNone/>
              <a:defRPr sz="1800"/>
            </a:lvl5pPr>
            <a:lvl6pPr indent="0" lvl="5">
              <a:spcBef>
                <a:spcPts val="0"/>
              </a:spcBef>
              <a:buSzPts val="1400"/>
              <a:buNone/>
              <a:defRPr sz="1800"/>
            </a:lvl6pPr>
            <a:lvl7pPr indent="0" lvl="6">
              <a:spcBef>
                <a:spcPts val="0"/>
              </a:spcBef>
              <a:buSzPts val="1400"/>
              <a:buNone/>
              <a:defRPr sz="1800"/>
            </a:lvl7pPr>
            <a:lvl8pPr indent="0" lvl="7">
              <a:spcBef>
                <a:spcPts val="0"/>
              </a:spcBef>
              <a:buSzPts val="1400"/>
              <a:buNone/>
              <a:defRPr sz="1800"/>
            </a:lvl8pPr>
            <a:lvl9pPr indent="0" lvl="8">
              <a:spcBef>
                <a:spcPts val="0"/>
              </a:spcBef>
              <a:buSzPts val="1400"/>
              <a:buNone/>
              <a:defRPr sz="1800"/>
            </a:lvl9pPr>
          </a:lstStyle>
          <a:p/>
        </p:txBody>
      </p:sp>
      <p:sp>
        <p:nvSpPr>
          <p:cNvPr id="23" name="Shape 23"/>
          <p:cNvSpPr txBox="1"/>
          <p:nvPr>
            <p:ph idx="1" type="body"/>
          </p:nvPr>
        </p:nvSpPr>
        <p:spPr>
          <a:xfrm>
            <a:off x="628650" y="1825625"/>
            <a:ext cx="7886700" cy="4351338"/>
          </a:xfrm>
          <a:prstGeom prst="rect">
            <a:avLst/>
          </a:prstGeom>
          <a:noFill/>
          <a:ln>
            <a:noFill/>
          </a:ln>
        </p:spPr>
        <p:txBody>
          <a:bodyPr anchorCtr="0" anchor="t" bIns="91425" lIns="91425" rIns="91425" wrap="square" tIns="91425"/>
          <a:lstStyle>
            <a:lvl1pPr indent="-50800" lvl="0" marL="228600" marR="0" rtl="0" algn="l">
              <a:lnSpc>
                <a:spcPct val="90000"/>
              </a:lnSpc>
              <a:spcBef>
                <a:spcPts val="1000"/>
              </a:spcBef>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76200" lvl="1" marL="685800" marR="0" rtl="0" algn="l">
              <a:lnSpc>
                <a:spcPct val="90000"/>
              </a:lnSpc>
              <a:spcBef>
                <a:spcPts val="500"/>
              </a:spcBef>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101600" lvl="2" marL="1143000" marR="0" rtl="0" algn="l">
              <a:lnSpc>
                <a:spcPct val="90000"/>
              </a:lnSpc>
              <a:spcBef>
                <a:spcPts val="500"/>
              </a:spcBef>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114300" lvl="3" marL="1600200" marR="0" rtl="0" algn="l">
              <a:lnSpc>
                <a:spcPct val="90000"/>
              </a:lnSpc>
              <a:spcBef>
                <a:spcPts val="500"/>
              </a:spcBef>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114300" lvl="4" marL="2057400" marR="0" rtl="0" algn="l">
              <a:lnSpc>
                <a:spcPct val="90000"/>
              </a:lnSpc>
              <a:spcBef>
                <a:spcPts val="500"/>
              </a:spcBef>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114300" lvl="5" marL="2514600" marR="0" rtl="0" algn="l">
              <a:lnSpc>
                <a:spcPct val="90000"/>
              </a:lnSpc>
              <a:spcBef>
                <a:spcPts val="500"/>
              </a:spcBef>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114300" lvl="6" marL="2971800" marR="0" rtl="0" algn="l">
              <a:lnSpc>
                <a:spcPct val="90000"/>
              </a:lnSpc>
              <a:spcBef>
                <a:spcPts val="500"/>
              </a:spcBef>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114300" lvl="7" marL="3429000" marR="0" rtl="0" algn="l">
              <a:lnSpc>
                <a:spcPct val="90000"/>
              </a:lnSpc>
              <a:spcBef>
                <a:spcPts val="500"/>
              </a:spcBef>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114300" lvl="8" marL="3886200" marR="0" rtl="0" algn="l">
              <a:lnSpc>
                <a:spcPct val="90000"/>
              </a:lnSpc>
              <a:spcBef>
                <a:spcPts val="500"/>
              </a:spcBef>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4" name="Shape 24"/>
          <p:cNvSpPr txBox="1"/>
          <p:nvPr>
            <p:ph idx="10" type="dt"/>
          </p:nvPr>
        </p:nvSpPr>
        <p:spPr>
          <a:xfrm>
            <a:off x="628650" y="6356351"/>
            <a:ext cx="2057400" cy="365125"/>
          </a:xfrm>
          <a:prstGeom prst="rect">
            <a:avLst/>
          </a:prstGeom>
          <a:noFill/>
          <a:ln>
            <a:noFill/>
          </a:ln>
        </p:spPr>
        <p:txBody>
          <a:bodyPr anchorCtr="0" anchor="ctr" bIns="91425" lIns="91425" rIns="91425" wrap="square" tIns="91425"/>
          <a:lstStyle>
            <a:lvl1pPr indent="0" lvl="0" marL="0" marR="0" rtl="0" algn="l">
              <a:spcBef>
                <a:spcPts val="0"/>
              </a:spcBef>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SzPts val="1400"/>
              <a:buNone/>
              <a:defRPr b="0" i="0" sz="1800" u="none" cap="none" strike="noStrike">
                <a:solidFill>
                  <a:schemeClr val="dk1"/>
                </a:solidFill>
                <a:latin typeface="Calibri"/>
                <a:ea typeface="Calibri"/>
                <a:cs typeface="Calibri"/>
                <a:sym typeface="Calibri"/>
              </a:defRPr>
            </a:lvl9pPr>
          </a:lstStyle>
          <a:p/>
        </p:txBody>
      </p:sp>
      <p:sp>
        <p:nvSpPr>
          <p:cNvPr id="25" name="Shape 25"/>
          <p:cNvSpPr txBox="1"/>
          <p:nvPr>
            <p:ph idx="11" type="ftr"/>
          </p:nvPr>
        </p:nvSpPr>
        <p:spPr>
          <a:xfrm>
            <a:off x="3028950" y="6356351"/>
            <a:ext cx="3086100" cy="365125"/>
          </a:xfrm>
          <a:prstGeom prst="rect">
            <a:avLst/>
          </a:prstGeom>
          <a:noFill/>
          <a:ln>
            <a:noFill/>
          </a:ln>
        </p:spPr>
        <p:txBody>
          <a:bodyPr anchorCtr="0" anchor="ctr" bIns="91425" lIns="91425" rIns="91425" wrap="square" tIns="91425"/>
          <a:lstStyle>
            <a:lvl1pPr indent="0" lvl="0" marL="0" marR="0" rtl="0" algn="ctr">
              <a:spcBef>
                <a:spcPts val="0"/>
              </a:spcBef>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SzPts val="1400"/>
              <a:buNone/>
              <a:defRPr b="0" i="0" sz="1800" u="none" cap="none" strike="noStrike">
                <a:solidFill>
                  <a:schemeClr val="dk1"/>
                </a:solidFill>
                <a:latin typeface="Calibri"/>
                <a:ea typeface="Calibri"/>
                <a:cs typeface="Calibri"/>
                <a:sym typeface="Calibri"/>
              </a:defRPr>
            </a:lvl9pPr>
          </a:lstStyle>
          <a:p/>
        </p:txBody>
      </p:sp>
      <p:sp>
        <p:nvSpPr>
          <p:cNvPr id="26" name="Shape 26"/>
          <p:cNvSpPr txBox="1"/>
          <p:nvPr>
            <p:ph idx="12" type="sldNum"/>
          </p:nvPr>
        </p:nvSpPr>
        <p:spPr>
          <a:xfrm>
            <a:off x="6457950" y="6356351"/>
            <a:ext cx="2057400" cy="365125"/>
          </a:xfrm>
          <a:prstGeom prst="rect">
            <a:avLst/>
          </a:prstGeom>
          <a:noFill/>
          <a:ln>
            <a:noFill/>
          </a:ln>
        </p:spPr>
        <p:txBody>
          <a:bodyPr anchorCtr="0" anchor="ctr" bIns="45700" lIns="91425" rIns="91425" wrap="square" tIns="45700">
            <a:noAutofit/>
          </a:bodyPr>
          <a:lstStyle/>
          <a:p>
            <a:pPr indent="0" lvl="0" marL="0" marR="0" rtl="0" algn="r">
              <a:spcBef>
                <a:spcPts val="0"/>
              </a:spcBef>
              <a:buNone/>
            </a:pPr>
            <a:fld id="{00000000-1234-1234-1234-123412341234}" type="slidenum">
              <a:rPr b="0" i="0" lang="en-US" sz="1200" u="none" cap="none" strike="noStrike">
                <a:solidFill>
                  <a:srgbClr val="888888"/>
                </a:solidFill>
                <a:latin typeface="Calibri"/>
                <a:ea typeface="Calibri"/>
                <a:cs typeface="Calibri"/>
                <a:sym typeface="Calibri"/>
              </a:rPr>
              <a:t>‹#›</a:t>
            </a:fld>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picTx">
  <p:cSld name="Picture with Caption">
    <p:spTree>
      <p:nvGrpSpPr>
        <p:cNvPr id="140" name="Shape 140"/>
        <p:cNvGrpSpPr/>
        <p:nvPr/>
      </p:nvGrpSpPr>
      <p:grpSpPr>
        <a:xfrm>
          <a:off x="0" y="0"/>
          <a:ext cx="0" cy="0"/>
          <a:chOff x="0" y="0"/>
          <a:chExt cx="0" cy="0"/>
        </a:xfrm>
      </p:grpSpPr>
      <p:sp>
        <p:nvSpPr>
          <p:cNvPr id="141" name="Shape 141"/>
          <p:cNvSpPr txBox="1"/>
          <p:nvPr>
            <p:ph type="title"/>
          </p:nvPr>
        </p:nvSpPr>
        <p:spPr>
          <a:xfrm>
            <a:off x="1792288" y="4800600"/>
            <a:ext cx="5486400" cy="566738"/>
          </a:xfrm>
          <a:prstGeom prst="rect">
            <a:avLst/>
          </a:prstGeom>
          <a:noFill/>
          <a:ln>
            <a:noFill/>
          </a:ln>
        </p:spPr>
        <p:txBody>
          <a:bodyPr anchorCtr="0" anchor="b" bIns="91425" lIns="91425" rIns="91425" wrap="square" tIns="91425"/>
          <a:lstStyle>
            <a:lvl1pPr indent="0" lvl="0" marL="0" marR="0" rtl="0" algn="l">
              <a:spcBef>
                <a:spcPts val="0"/>
              </a:spcBef>
              <a:buClr>
                <a:schemeClr val="dk1"/>
              </a:buClr>
              <a:buSzPts val="2000"/>
              <a:buFont typeface="Calibri"/>
              <a:buNone/>
              <a:defRPr b="1" i="0" sz="2000" u="none" cap="none" strike="noStrike">
                <a:solidFill>
                  <a:schemeClr val="dk1"/>
                </a:solidFill>
                <a:latin typeface="Calibri"/>
                <a:ea typeface="Calibri"/>
                <a:cs typeface="Calibri"/>
                <a:sym typeface="Calibri"/>
              </a:defRPr>
            </a:lvl1pPr>
            <a:lvl2pPr indent="0" lvl="1">
              <a:spcBef>
                <a:spcPts val="0"/>
              </a:spcBef>
              <a:buSzPts val="1400"/>
              <a:buNone/>
              <a:defRPr sz="1800"/>
            </a:lvl2pPr>
            <a:lvl3pPr indent="0" lvl="2">
              <a:spcBef>
                <a:spcPts val="0"/>
              </a:spcBef>
              <a:buSzPts val="1400"/>
              <a:buNone/>
              <a:defRPr sz="1800"/>
            </a:lvl3pPr>
            <a:lvl4pPr indent="0" lvl="3">
              <a:spcBef>
                <a:spcPts val="0"/>
              </a:spcBef>
              <a:buSzPts val="1400"/>
              <a:buNone/>
              <a:defRPr sz="1800"/>
            </a:lvl4pPr>
            <a:lvl5pPr indent="0" lvl="4">
              <a:spcBef>
                <a:spcPts val="0"/>
              </a:spcBef>
              <a:buSzPts val="1400"/>
              <a:buNone/>
              <a:defRPr sz="1800"/>
            </a:lvl5pPr>
            <a:lvl6pPr indent="0" lvl="5">
              <a:spcBef>
                <a:spcPts val="0"/>
              </a:spcBef>
              <a:buSzPts val="1400"/>
              <a:buNone/>
              <a:defRPr sz="1800"/>
            </a:lvl6pPr>
            <a:lvl7pPr indent="0" lvl="6">
              <a:spcBef>
                <a:spcPts val="0"/>
              </a:spcBef>
              <a:buSzPts val="1400"/>
              <a:buNone/>
              <a:defRPr sz="1800"/>
            </a:lvl7pPr>
            <a:lvl8pPr indent="0" lvl="7">
              <a:spcBef>
                <a:spcPts val="0"/>
              </a:spcBef>
              <a:buSzPts val="1400"/>
              <a:buNone/>
              <a:defRPr sz="1800"/>
            </a:lvl8pPr>
            <a:lvl9pPr indent="0" lvl="8">
              <a:spcBef>
                <a:spcPts val="0"/>
              </a:spcBef>
              <a:buSzPts val="1400"/>
              <a:buNone/>
              <a:defRPr sz="1800"/>
            </a:lvl9pPr>
          </a:lstStyle>
          <a:p/>
        </p:txBody>
      </p:sp>
      <p:sp>
        <p:nvSpPr>
          <p:cNvPr id="142" name="Shape 142"/>
          <p:cNvSpPr/>
          <p:nvPr>
            <p:ph idx="2" type="pic"/>
          </p:nvPr>
        </p:nvSpPr>
        <p:spPr>
          <a:xfrm>
            <a:off x="1792288" y="612775"/>
            <a:ext cx="5486400" cy="4114800"/>
          </a:xfrm>
          <a:prstGeom prst="rect">
            <a:avLst/>
          </a:prstGeom>
          <a:noFill/>
          <a:ln>
            <a:noFill/>
          </a:ln>
        </p:spPr>
        <p:txBody>
          <a:bodyPr anchorCtr="0" anchor="t" bIns="91425" lIns="91425" rIns="91425" wrap="square" tIns="91425"/>
          <a:lstStyle>
            <a:lvl1pPr indent="0" lvl="0" marL="0" marR="0" rtl="0" algn="l">
              <a:spcBef>
                <a:spcPts val="640"/>
              </a:spcBef>
              <a:buClr>
                <a:schemeClr val="dk1"/>
              </a:buClr>
              <a:buSzPts val="3200"/>
              <a:buFont typeface="Arial"/>
              <a:buNone/>
              <a:defRPr b="0" i="0" sz="3200" u="none" cap="none" strike="noStrike">
                <a:solidFill>
                  <a:schemeClr val="dk1"/>
                </a:solidFill>
                <a:latin typeface="Calibri"/>
                <a:ea typeface="Calibri"/>
                <a:cs typeface="Calibri"/>
                <a:sym typeface="Calibri"/>
              </a:defRPr>
            </a:lvl1pPr>
            <a:lvl2pPr indent="0" lvl="1" marL="457200" marR="0" rtl="0" algn="l">
              <a:spcBef>
                <a:spcPts val="560"/>
              </a:spcBef>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indent="0" lvl="2" marL="914400" marR="0" rtl="0" algn="l">
              <a:spcBef>
                <a:spcPts val="480"/>
              </a:spcBef>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indent="0" lvl="3" marL="1371600" marR="0" rtl="0" algn="l">
              <a:spcBef>
                <a:spcPts val="400"/>
              </a:spcBef>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indent="0" lvl="4" marL="1828800" marR="0" rtl="0" algn="l">
              <a:spcBef>
                <a:spcPts val="400"/>
              </a:spcBef>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indent="0" lvl="5" marL="2286000" marR="0" rtl="0" algn="l">
              <a:spcBef>
                <a:spcPts val="400"/>
              </a:spcBef>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indent="0" lvl="6" marL="2743200" marR="0" rtl="0" algn="l">
              <a:spcBef>
                <a:spcPts val="400"/>
              </a:spcBef>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indent="0" lvl="7" marL="3200400" marR="0" rtl="0" algn="l">
              <a:spcBef>
                <a:spcPts val="400"/>
              </a:spcBef>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indent="0" lvl="8" marL="3657600" marR="0" rtl="0" algn="l">
              <a:spcBef>
                <a:spcPts val="400"/>
              </a:spcBef>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143" name="Shape 143"/>
          <p:cNvSpPr txBox="1"/>
          <p:nvPr>
            <p:ph idx="1" type="body"/>
          </p:nvPr>
        </p:nvSpPr>
        <p:spPr>
          <a:xfrm>
            <a:off x="1792288" y="5367338"/>
            <a:ext cx="5486400" cy="804862"/>
          </a:xfrm>
          <a:prstGeom prst="rect">
            <a:avLst/>
          </a:prstGeom>
          <a:noFill/>
          <a:ln>
            <a:noFill/>
          </a:ln>
        </p:spPr>
        <p:txBody>
          <a:bodyPr anchorCtr="0" anchor="t" bIns="91425" lIns="91425" rIns="91425" wrap="square" tIns="91425"/>
          <a:lstStyle>
            <a:lvl1pPr indent="0" lvl="0" marL="0" marR="0" rtl="0" algn="l">
              <a:spcBef>
                <a:spcPts val="280"/>
              </a:spcBef>
              <a:buClr>
                <a:schemeClr val="dk1"/>
              </a:buClr>
              <a:buSzPts val="1400"/>
              <a:buFont typeface="Arial"/>
              <a:buNone/>
              <a:defRPr b="0" i="0" sz="1400" u="none" cap="none" strike="noStrike">
                <a:solidFill>
                  <a:schemeClr val="dk1"/>
                </a:solidFill>
                <a:latin typeface="Calibri"/>
                <a:ea typeface="Calibri"/>
                <a:cs typeface="Calibri"/>
                <a:sym typeface="Calibri"/>
              </a:defRPr>
            </a:lvl1pPr>
            <a:lvl2pPr indent="0" lvl="1" marL="457200" marR="0" rtl="0" algn="l">
              <a:spcBef>
                <a:spcPts val="240"/>
              </a:spcBef>
              <a:buClr>
                <a:schemeClr val="dk1"/>
              </a:buClr>
              <a:buSzPts val="1200"/>
              <a:buFont typeface="Arial"/>
              <a:buNone/>
              <a:defRPr b="0" i="0" sz="1200" u="none" cap="none" strike="noStrike">
                <a:solidFill>
                  <a:schemeClr val="dk1"/>
                </a:solidFill>
                <a:latin typeface="Calibri"/>
                <a:ea typeface="Calibri"/>
                <a:cs typeface="Calibri"/>
                <a:sym typeface="Calibri"/>
              </a:defRPr>
            </a:lvl2pPr>
            <a:lvl3pPr indent="0" lvl="2" marL="914400" marR="0" rtl="0" algn="l">
              <a:spcBef>
                <a:spcPts val="200"/>
              </a:spcBef>
              <a:buClr>
                <a:schemeClr val="dk1"/>
              </a:buClr>
              <a:buSzPts val="1000"/>
              <a:buFont typeface="Arial"/>
              <a:buNone/>
              <a:defRPr b="0" i="0" sz="1000" u="none" cap="none" strike="noStrike">
                <a:solidFill>
                  <a:schemeClr val="dk1"/>
                </a:solidFill>
                <a:latin typeface="Calibri"/>
                <a:ea typeface="Calibri"/>
                <a:cs typeface="Calibri"/>
                <a:sym typeface="Calibri"/>
              </a:defRPr>
            </a:lvl3pPr>
            <a:lvl4pPr indent="0" lvl="3" marL="1371600" marR="0" rtl="0" algn="l">
              <a:spcBef>
                <a:spcPts val="180"/>
              </a:spcBef>
              <a:buClr>
                <a:schemeClr val="dk1"/>
              </a:buClr>
              <a:buSzPts val="900"/>
              <a:buFont typeface="Arial"/>
              <a:buNone/>
              <a:defRPr b="0" i="0" sz="900" u="none" cap="none" strike="noStrike">
                <a:solidFill>
                  <a:schemeClr val="dk1"/>
                </a:solidFill>
                <a:latin typeface="Calibri"/>
                <a:ea typeface="Calibri"/>
                <a:cs typeface="Calibri"/>
                <a:sym typeface="Calibri"/>
              </a:defRPr>
            </a:lvl4pPr>
            <a:lvl5pPr indent="0" lvl="4" marL="1828800" marR="0" rtl="0" algn="l">
              <a:spcBef>
                <a:spcPts val="180"/>
              </a:spcBef>
              <a:buClr>
                <a:schemeClr val="dk1"/>
              </a:buClr>
              <a:buSzPts val="900"/>
              <a:buFont typeface="Arial"/>
              <a:buNone/>
              <a:defRPr b="0" i="0" sz="900" u="none" cap="none" strike="noStrike">
                <a:solidFill>
                  <a:schemeClr val="dk1"/>
                </a:solidFill>
                <a:latin typeface="Calibri"/>
                <a:ea typeface="Calibri"/>
                <a:cs typeface="Calibri"/>
                <a:sym typeface="Calibri"/>
              </a:defRPr>
            </a:lvl5pPr>
            <a:lvl6pPr indent="0" lvl="5" marL="2286000" marR="0" rtl="0" algn="l">
              <a:spcBef>
                <a:spcPts val="180"/>
              </a:spcBef>
              <a:buClr>
                <a:schemeClr val="dk1"/>
              </a:buClr>
              <a:buSzPts val="900"/>
              <a:buFont typeface="Arial"/>
              <a:buNone/>
              <a:defRPr b="0" i="0" sz="900" u="none" cap="none" strike="noStrike">
                <a:solidFill>
                  <a:schemeClr val="dk1"/>
                </a:solidFill>
                <a:latin typeface="Calibri"/>
                <a:ea typeface="Calibri"/>
                <a:cs typeface="Calibri"/>
                <a:sym typeface="Calibri"/>
              </a:defRPr>
            </a:lvl6pPr>
            <a:lvl7pPr indent="0" lvl="6" marL="2743200" marR="0" rtl="0" algn="l">
              <a:spcBef>
                <a:spcPts val="180"/>
              </a:spcBef>
              <a:buClr>
                <a:schemeClr val="dk1"/>
              </a:buClr>
              <a:buSzPts val="900"/>
              <a:buFont typeface="Arial"/>
              <a:buNone/>
              <a:defRPr b="0" i="0" sz="900" u="none" cap="none" strike="noStrike">
                <a:solidFill>
                  <a:schemeClr val="dk1"/>
                </a:solidFill>
                <a:latin typeface="Calibri"/>
                <a:ea typeface="Calibri"/>
                <a:cs typeface="Calibri"/>
                <a:sym typeface="Calibri"/>
              </a:defRPr>
            </a:lvl7pPr>
            <a:lvl8pPr indent="0" lvl="7" marL="3200400" marR="0" rtl="0" algn="l">
              <a:spcBef>
                <a:spcPts val="180"/>
              </a:spcBef>
              <a:buClr>
                <a:schemeClr val="dk1"/>
              </a:buClr>
              <a:buSzPts val="900"/>
              <a:buFont typeface="Arial"/>
              <a:buNone/>
              <a:defRPr b="0" i="0" sz="900" u="none" cap="none" strike="noStrike">
                <a:solidFill>
                  <a:schemeClr val="dk1"/>
                </a:solidFill>
                <a:latin typeface="Calibri"/>
                <a:ea typeface="Calibri"/>
                <a:cs typeface="Calibri"/>
                <a:sym typeface="Calibri"/>
              </a:defRPr>
            </a:lvl8pPr>
            <a:lvl9pPr indent="0" lvl="8" marL="3657600" marR="0" rtl="0" algn="l">
              <a:spcBef>
                <a:spcPts val="180"/>
              </a:spcBef>
              <a:buClr>
                <a:schemeClr val="dk1"/>
              </a:buClr>
              <a:buSzPts val="900"/>
              <a:buFont typeface="Arial"/>
              <a:buNone/>
              <a:defRPr b="0" i="0" sz="900" u="none" cap="none" strike="noStrike">
                <a:solidFill>
                  <a:schemeClr val="dk1"/>
                </a:solidFill>
                <a:latin typeface="Calibri"/>
                <a:ea typeface="Calibri"/>
                <a:cs typeface="Calibri"/>
                <a:sym typeface="Calibri"/>
              </a:defRPr>
            </a:lvl9pPr>
          </a:lstStyle>
          <a:p/>
        </p:txBody>
      </p:sp>
      <p:sp>
        <p:nvSpPr>
          <p:cNvPr id="144" name="Shape 144"/>
          <p:cNvSpPr txBox="1"/>
          <p:nvPr>
            <p:ph idx="10" type="dt"/>
          </p:nvPr>
        </p:nvSpPr>
        <p:spPr>
          <a:xfrm>
            <a:off x="457200" y="6356350"/>
            <a:ext cx="2133600" cy="365125"/>
          </a:xfrm>
          <a:prstGeom prst="rect">
            <a:avLst/>
          </a:prstGeom>
          <a:noFill/>
          <a:ln>
            <a:noFill/>
          </a:ln>
        </p:spPr>
        <p:txBody>
          <a:bodyPr anchorCtr="0" anchor="ctr" bIns="91425" lIns="91425" rIns="91425" wrap="square" tIns="91425"/>
          <a:lstStyle>
            <a:lvl1pPr indent="0" lvl="0" marL="0" marR="0" rtl="0" algn="l">
              <a:spcBef>
                <a:spcPts val="0"/>
              </a:spcBef>
              <a:buSzPts val="1400"/>
              <a:buNone/>
              <a:defRPr sz="1200">
                <a:solidFill>
                  <a:srgbClr val="888888"/>
                </a:solidFill>
                <a:latin typeface="Calibri"/>
                <a:ea typeface="Calibri"/>
                <a:cs typeface="Calibri"/>
                <a:sym typeface="Calibri"/>
              </a:defRPr>
            </a:lvl1pPr>
            <a:lvl2pPr indent="0" lvl="1" marL="457200" marR="0" rtl="0" algn="l">
              <a:spcBef>
                <a:spcPts val="0"/>
              </a:spcBef>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SzPts val="1400"/>
              <a:buNone/>
              <a:defRPr b="0" i="0" sz="1800" u="none" cap="none" strike="noStrike">
                <a:solidFill>
                  <a:schemeClr val="dk1"/>
                </a:solidFill>
                <a:latin typeface="Calibri"/>
                <a:ea typeface="Calibri"/>
                <a:cs typeface="Calibri"/>
                <a:sym typeface="Calibri"/>
              </a:defRPr>
            </a:lvl9pPr>
          </a:lstStyle>
          <a:p/>
        </p:txBody>
      </p:sp>
      <p:sp>
        <p:nvSpPr>
          <p:cNvPr id="145" name="Shape 145"/>
          <p:cNvSpPr txBox="1"/>
          <p:nvPr>
            <p:ph idx="11" type="ftr"/>
          </p:nvPr>
        </p:nvSpPr>
        <p:spPr>
          <a:xfrm>
            <a:off x="3124200" y="6356350"/>
            <a:ext cx="2895600" cy="365125"/>
          </a:xfrm>
          <a:prstGeom prst="rect">
            <a:avLst/>
          </a:prstGeom>
          <a:noFill/>
          <a:ln>
            <a:noFill/>
          </a:ln>
        </p:spPr>
        <p:txBody>
          <a:bodyPr anchorCtr="0" anchor="ctr" bIns="91425" lIns="91425" rIns="91425" wrap="square" tIns="91425"/>
          <a:lstStyle>
            <a:lvl1pPr indent="0" lvl="0" marL="0" marR="0" rtl="0" algn="ctr">
              <a:spcBef>
                <a:spcPts val="0"/>
              </a:spcBef>
              <a:buSzPts val="1400"/>
              <a:buNone/>
              <a:defRPr sz="1200">
                <a:solidFill>
                  <a:srgbClr val="888888"/>
                </a:solidFill>
                <a:latin typeface="Calibri"/>
                <a:ea typeface="Calibri"/>
                <a:cs typeface="Calibri"/>
                <a:sym typeface="Calibri"/>
              </a:defRPr>
            </a:lvl1pPr>
            <a:lvl2pPr indent="0" lvl="1" marL="457200" marR="0" rtl="0" algn="l">
              <a:spcBef>
                <a:spcPts val="0"/>
              </a:spcBef>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SzPts val="1400"/>
              <a:buNone/>
              <a:defRPr b="0" i="0" sz="1800" u="none" cap="none" strike="noStrike">
                <a:solidFill>
                  <a:schemeClr val="dk1"/>
                </a:solidFill>
                <a:latin typeface="Calibri"/>
                <a:ea typeface="Calibri"/>
                <a:cs typeface="Calibri"/>
                <a:sym typeface="Calibri"/>
              </a:defRPr>
            </a:lvl9pPr>
          </a:lstStyle>
          <a:p/>
        </p:txBody>
      </p:sp>
      <p:sp>
        <p:nvSpPr>
          <p:cNvPr id="146" name="Shape 146"/>
          <p:cNvSpPr txBox="1"/>
          <p:nvPr>
            <p:ph idx="12" type="sldNum"/>
          </p:nvPr>
        </p:nvSpPr>
        <p:spPr>
          <a:xfrm>
            <a:off x="6553200" y="6356350"/>
            <a:ext cx="2133600" cy="365125"/>
          </a:xfrm>
          <a:prstGeom prst="rect">
            <a:avLst/>
          </a:prstGeom>
          <a:noFill/>
          <a:ln>
            <a:noFill/>
          </a:ln>
        </p:spPr>
        <p:txBody>
          <a:bodyPr anchorCtr="0" anchor="ctr" bIns="45700" lIns="91425" rIns="91425" wrap="square" tIns="45700">
            <a:noAutofit/>
          </a:bodyPr>
          <a:lstStyle/>
          <a:p>
            <a:pPr indent="0" lvl="0" marL="0" marR="0" rtl="0" algn="r">
              <a:spcBef>
                <a:spcPts val="0"/>
              </a:spcBef>
              <a:buNone/>
            </a:pPr>
            <a:fld id="{00000000-1234-1234-1234-123412341234}" type="slidenum">
              <a:rPr lang="en-US" sz="1200">
                <a:solidFill>
                  <a:srgbClr val="888888"/>
                </a:solidFill>
                <a:latin typeface="Calibri"/>
                <a:ea typeface="Calibri"/>
                <a:cs typeface="Calibri"/>
                <a:sym typeface="Calibri"/>
              </a:rPr>
              <a:t>‹#›</a:t>
            </a:fld>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vertTx">
  <p:cSld name="Title and Vertical Text">
    <p:spTree>
      <p:nvGrpSpPr>
        <p:cNvPr id="147" name="Shape 147"/>
        <p:cNvGrpSpPr/>
        <p:nvPr/>
      </p:nvGrpSpPr>
      <p:grpSpPr>
        <a:xfrm>
          <a:off x="0" y="0"/>
          <a:ext cx="0" cy="0"/>
          <a:chOff x="0" y="0"/>
          <a:chExt cx="0" cy="0"/>
        </a:xfrm>
      </p:grpSpPr>
      <p:sp>
        <p:nvSpPr>
          <p:cNvPr id="148" name="Shape 148"/>
          <p:cNvSpPr txBox="1"/>
          <p:nvPr>
            <p:ph type="title"/>
          </p:nvPr>
        </p:nvSpPr>
        <p:spPr>
          <a:xfrm>
            <a:off x="457200" y="274638"/>
            <a:ext cx="8229600" cy="1143000"/>
          </a:xfrm>
          <a:prstGeom prst="rect">
            <a:avLst/>
          </a:prstGeom>
          <a:noFill/>
          <a:ln>
            <a:noFill/>
          </a:ln>
        </p:spPr>
        <p:txBody>
          <a:bodyPr anchorCtr="0" anchor="ctr" bIns="91425" lIns="91425" rIns="91425" wrap="square" tIns="91425"/>
          <a:lstStyle>
            <a:lvl1pPr indent="0" lvl="0" marL="0" marR="0" rtl="0" algn="ctr">
              <a:spcBef>
                <a:spcPts val="0"/>
              </a:spcBef>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indent="0" lvl="1">
              <a:spcBef>
                <a:spcPts val="0"/>
              </a:spcBef>
              <a:buSzPts val="1400"/>
              <a:buNone/>
              <a:defRPr sz="1800"/>
            </a:lvl2pPr>
            <a:lvl3pPr indent="0" lvl="2">
              <a:spcBef>
                <a:spcPts val="0"/>
              </a:spcBef>
              <a:buSzPts val="1400"/>
              <a:buNone/>
              <a:defRPr sz="1800"/>
            </a:lvl3pPr>
            <a:lvl4pPr indent="0" lvl="3">
              <a:spcBef>
                <a:spcPts val="0"/>
              </a:spcBef>
              <a:buSzPts val="1400"/>
              <a:buNone/>
              <a:defRPr sz="1800"/>
            </a:lvl4pPr>
            <a:lvl5pPr indent="0" lvl="4">
              <a:spcBef>
                <a:spcPts val="0"/>
              </a:spcBef>
              <a:buSzPts val="1400"/>
              <a:buNone/>
              <a:defRPr sz="1800"/>
            </a:lvl5pPr>
            <a:lvl6pPr indent="0" lvl="5">
              <a:spcBef>
                <a:spcPts val="0"/>
              </a:spcBef>
              <a:buSzPts val="1400"/>
              <a:buNone/>
              <a:defRPr sz="1800"/>
            </a:lvl6pPr>
            <a:lvl7pPr indent="0" lvl="6">
              <a:spcBef>
                <a:spcPts val="0"/>
              </a:spcBef>
              <a:buSzPts val="1400"/>
              <a:buNone/>
              <a:defRPr sz="1800"/>
            </a:lvl7pPr>
            <a:lvl8pPr indent="0" lvl="7">
              <a:spcBef>
                <a:spcPts val="0"/>
              </a:spcBef>
              <a:buSzPts val="1400"/>
              <a:buNone/>
              <a:defRPr sz="1800"/>
            </a:lvl8pPr>
            <a:lvl9pPr indent="0" lvl="8">
              <a:spcBef>
                <a:spcPts val="0"/>
              </a:spcBef>
              <a:buSzPts val="1400"/>
              <a:buNone/>
              <a:defRPr sz="1800"/>
            </a:lvl9pPr>
          </a:lstStyle>
          <a:p/>
        </p:txBody>
      </p:sp>
      <p:sp>
        <p:nvSpPr>
          <p:cNvPr id="149" name="Shape 149"/>
          <p:cNvSpPr txBox="1"/>
          <p:nvPr>
            <p:ph idx="1" type="body"/>
          </p:nvPr>
        </p:nvSpPr>
        <p:spPr>
          <a:xfrm rot="5400000">
            <a:off x="2309018" y="-251619"/>
            <a:ext cx="4525963" cy="8229600"/>
          </a:xfrm>
          <a:prstGeom prst="rect">
            <a:avLst/>
          </a:prstGeom>
          <a:noFill/>
          <a:ln>
            <a:noFill/>
          </a:ln>
        </p:spPr>
        <p:txBody>
          <a:bodyPr anchorCtr="0" anchor="t" bIns="91425" lIns="91425" rIns="91425" wrap="square" tIns="91425"/>
          <a:lstStyle>
            <a:lvl1pPr indent="-139700" lvl="0" marL="342900" marR="0" rtl="0" algn="l">
              <a:spcBef>
                <a:spcPts val="640"/>
              </a:spcBef>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107950" lvl="1" marL="742950" marR="0" rtl="0" algn="l">
              <a:spcBef>
                <a:spcPts val="560"/>
              </a:spcBef>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76200" lvl="2" marL="1143000" marR="0" rtl="0" algn="l">
              <a:spcBef>
                <a:spcPts val="480"/>
              </a:spcBef>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101600" lvl="3" marL="1600200" marR="0" rtl="0" algn="l">
              <a:spcBef>
                <a:spcPts val="400"/>
              </a:spcBef>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101600" lvl="4" marL="2057400" marR="0" rtl="0" algn="l">
              <a:spcBef>
                <a:spcPts val="400"/>
              </a:spcBef>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101600" lvl="5" marL="2514600" marR="0" rtl="0" algn="l">
              <a:spcBef>
                <a:spcPts val="400"/>
              </a:spcBef>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101600" lvl="6" marL="2971800" marR="0" rtl="0" algn="l">
              <a:spcBef>
                <a:spcPts val="400"/>
              </a:spcBef>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101600" lvl="7" marL="3429000" marR="0" rtl="0" algn="l">
              <a:spcBef>
                <a:spcPts val="400"/>
              </a:spcBef>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101600" lvl="8" marL="3886200" marR="0" rtl="0" algn="l">
              <a:spcBef>
                <a:spcPts val="400"/>
              </a:spcBef>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50" name="Shape 150"/>
          <p:cNvSpPr txBox="1"/>
          <p:nvPr>
            <p:ph idx="10" type="dt"/>
          </p:nvPr>
        </p:nvSpPr>
        <p:spPr>
          <a:xfrm>
            <a:off x="457200" y="6356350"/>
            <a:ext cx="2133600" cy="365125"/>
          </a:xfrm>
          <a:prstGeom prst="rect">
            <a:avLst/>
          </a:prstGeom>
          <a:noFill/>
          <a:ln>
            <a:noFill/>
          </a:ln>
        </p:spPr>
        <p:txBody>
          <a:bodyPr anchorCtr="0" anchor="ctr" bIns="91425" lIns="91425" rIns="91425" wrap="square" tIns="91425"/>
          <a:lstStyle>
            <a:lvl1pPr indent="0" lvl="0" marL="0" marR="0" rtl="0" algn="l">
              <a:spcBef>
                <a:spcPts val="0"/>
              </a:spcBef>
              <a:buSzPts val="1400"/>
              <a:buNone/>
              <a:defRPr sz="1200">
                <a:solidFill>
                  <a:srgbClr val="888888"/>
                </a:solidFill>
                <a:latin typeface="Calibri"/>
                <a:ea typeface="Calibri"/>
                <a:cs typeface="Calibri"/>
                <a:sym typeface="Calibri"/>
              </a:defRPr>
            </a:lvl1pPr>
            <a:lvl2pPr indent="0" lvl="1" marL="457200" marR="0" rtl="0" algn="l">
              <a:spcBef>
                <a:spcPts val="0"/>
              </a:spcBef>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SzPts val="1400"/>
              <a:buNone/>
              <a:defRPr b="0" i="0" sz="1800" u="none" cap="none" strike="noStrike">
                <a:solidFill>
                  <a:schemeClr val="dk1"/>
                </a:solidFill>
                <a:latin typeface="Calibri"/>
                <a:ea typeface="Calibri"/>
                <a:cs typeface="Calibri"/>
                <a:sym typeface="Calibri"/>
              </a:defRPr>
            </a:lvl9pPr>
          </a:lstStyle>
          <a:p/>
        </p:txBody>
      </p:sp>
      <p:sp>
        <p:nvSpPr>
          <p:cNvPr id="151" name="Shape 151"/>
          <p:cNvSpPr txBox="1"/>
          <p:nvPr>
            <p:ph idx="11" type="ftr"/>
          </p:nvPr>
        </p:nvSpPr>
        <p:spPr>
          <a:xfrm>
            <a:off x="3124200" y="6356350"/>
            <a:ext cx="2895600" cy="365125"/>
          </a:xfrm>
          <a:prstGeom prst="rect">
            <a:avLst/>
          </a:prstGeom>
          <a:noFill/>
          <a:ln>
            <a:noFill/>
          </a:ln>
        </p:spPr>
        <p:txBody>
          <a:bodyPr anchorCtr="0" anchor="ctr" bIns="91425" lIns="91425" rIns="91425" wrap="square" tIns="91425"/>
          <a:lstStyle>
            <a:lvl1pPr indent="0" lvl="0" marL="0" marR="0" rtl="0" algn="ctr">
              <a:spcBef>
                <a:spcPts val="0"/>
              </a:spcBef>
              <a:buSzPts val="1400"/>
              <a:buNone/>
              <a:defRPr sz="1200">
                <a:solidFill>
                  <a:srgbClr val="888888"/>
                </a:solidFill>
                <a:latin typeface="Calibri"/>
                <a:ea typeface="Calibri"/>
                <a:cs typeface="Calibri"/>
                <a:sym typeface="Calibri"/>
              </a:defRPr>
            </a:lvl1pPr>
            <a:lvl2pPr indent="0" lvl="1" marL="457200" marR="0" rtl="0" algn="l">
              <a:spcBef>
                <a:spcPts val="0"/>
              </a:spcBef>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SzPts val="1400"/>
              <a:buNone/>
              <a:defRPr b="0" i="0" sz="1800" u="none" cap="none" strike="noStrike">
                <a:solidFill>
                  <a:schemeClr val="dk1"/>
                </a:solidFill>
                <a:latin typeface="Calibri"/>
                <a:ea typeface="Calibri"/>
                <a:cs typeface="Calibri"/>
                <a:sym typeface="Calibri"/>
              </a:defRPr>
            </a:lvl9pPr>
          </a:lstStyle>
          <a:p/>
        </p:txBody>
      </p:sp>
      <p:sp>
        <p:nvSpPr>
          <p:cNvPr id="152" name="Shape 152"/>
          <p:cNvSpPr txBox="1"/>
          <p:nvPr>
            <p:ph idx="12" type="sldNum"/>
          </p:nvPr>
        </p:nvSpPr>
        <p:spPr>
          <a:xfrm>
            <a:off x="6553200" y="6356350"/>
            <a:ext cx="2133600" cy="365125"/>
          </a:xfrm>
          <a:prstGeom prst="rect">
            <a:avLst/>
          </a:prstGeom>
          <a:noFill/>
          <a:ln>
            <a:noFill/>
          </a:ln>
        </p:spPr>
        <p:txBody>
          <a:bodyPr anchorCtr="0" anchor="ctr" bIns="45700" lIns="91425" rIns="91425" wrap="square" tIns="45700">
            <a:noAutofit/>
          </a:bodyPr>
          <a:lstStyle/>
          <a:p>
            <a:pPr indent="0" lvl="0" marL="0" marR="0" rtl="0" algn="r">
              <a:spcBef>
                <a:spcPts val="0"/>
              </a:spcBef>
              <a:buNone/>
            </a:pPr>
            <a:fld id="{00000000-1234-1234-1234-123412341234}" type="slidenum">
              <a:rPr lang="en-US" sz="1200">
                <a:solidFill>
                  <a:srgbClr val="888888"/>
                </a:solidFill>
                <a:latin typeface="Calibri"/>
                <a:ea typeface="Calibri"/>
                <a:cs typeface="Calibri"/>
                <a:sym typeface="Calibri"/>
              </a:rPr>
              <a:t>‹#›</a:t>
            </a:fld>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vertTitleAndTx">
  <p:cSld name="Vertical Title and Text">
    <p:spTree>
      <p:nvGrpSpPr>
        <p:cNvPr id="153" name="Shape 153"/>
        <p:cNvGrpSpPr/>
        <p:nvPr/>
      </p:nvGrpSpPr>
      <p:grpSpPr>
        <a:xfrm>
          <a:off x="0" y="0"/>
          <a:ext cx="0" cy="0"/>
          <a:chOff x="0" y="0"/>
          <a:chExt cx="0" cy="0"/>
        </a:xfrm>
      </p:grpSpPr>
      <p:sp>
        <p:nvSpPr>
          <p:cNvPr id="154" name="Shape 154"/>
          <p:cNvSpPr txBox="1"/>
          <p:nvPr>
            <p:ph type="title"/>
          </p:nvPr>
        </p:nvSpPr>
        <p:spPr>
          <a:xfrm rot="5400000">
            <a:off x="4732337" y="2171700"/>
            <a:ext cx="5851525" cy="2057400"/>
          </a:xfrm>
          <a:prstGeom prst="rect">
            <a:avLst/>
          </a:prstGeom>
          <a:noFill/>
          <a:ln>
            <a:noFill/>
          </a:ln>
        </p:spPr>
        <p:txBody>
          <a:bodyPr anchorCtr="0" anchor="ctr" bIns="91425" lIns="91425" rIns="91425" wrap="square" tIns="91425"/>
          <a:lstStyle>
            <a:lvl1pPr indent="0" lvl="0" marL="0" marR="0" rtl="0" algn="ctr">
              <a:spcBef>
                <a:spcPts val="0"/>
              </a:spcBef>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indent="0" lvl="1">
              <a:spcBef>
                <a:spcPts val="0"/>
              </a:spcBef>
              <a:buSzPts val="1400"/>
              <a:buNone/>
              <a:defRPr sz="1800"/>
            </a:lvl2pPr>
            <a:lvl3pPr indent="0" lvl="2">
              <a:spcBef>
                <a:spcPts val="0"/>
              </a:spcBef>
              <a:buSzPts val="1400"/>
              <a:buNone/>
              <a:defRPr sz="1800"/>
            </a:lvl3pPr>
            <a:lvl4pPr indent="0" lvl="3">
              <a:spcBef>
                <a:spcPts val="0"/>
              </a:spcBef>
              <a:buSzPts val="1400"/>
              <a:buNone/>
              <a:defRPr sz="1800"/>
            </a:lvl4pPr>
            <a:lvl5pPr indent="0" lvl="4">
              <a:spcBef>
                <a:spcPts val="0"/>
              </a:spcBef>
              <a:buSzPts val="1400"/>
              <a:buNone/>
              <a:defRPr sz="1800"/>
            </a:lvl5pPr>
            <a:lvl6pPr indent="0" lvl="5">
              <a:spcBef>
                <a:spcPts val="0"/>
              </a:spcBef>
              <a:buSzPts val="1400"/>
              <a:buNone/>
              <a:defRPr sz="1800"/>
            </a:lvl6pPr>
            <a:lvl7pPr indent="0" lvl="6">
              <a:spcBef>
                <a:spcPts val="0"/>
              </a:spcBef>
              <a:buSzPts val="1400"/>
              <a:buNone/>
              <a:defRPr sz="1800"/>
            </a:lvl7pPr>
            <a:lvl8pPr indent="0" lvl="7">
              <a:spcBef>
                <a:spcPts val="0"/>
              </a:spcBef>
              <a:buSzPts val="1400"/>
              <a:buNone/>
              <a:defRPr sz="1800"/>
            </a:lvl8pPr>
            <a:lvl9pPr indent="0" lvl="8">
              <a:spcBef>
                <a:spcPts val="0"/>
              </a:spcBef>
              <a:buSzPts val="1400"/>
              <a:buNone/>
              <a:defRPr sz="1800"/>
            </a:lvl9pPr>
          </a:lstStyle>
          <a:p/>
        </p:txBody>
      </p:sp>
      <p:sp>
        <p:nvSpPr>
          <p:cNvPr id="155" name="Shape 155"/>
          <p:cNvSpPr txBox="1"/>
          <p:nvPr>
            <p:ph idx="1" type="body"/>
          </p:nvPr>
        </p:nvSpPr>
        <p:spPr>
          <a:xfrm rot="5400000">
            <a:off x="541338" y="190501"/>
            <a:ext cx="5851525" cy="6019800"/>
          </a:xfrm>
          <a:prstGeom prst="rect">
            <a:avLst/>
          </a:prstGeom>
          <a:noFill/>
          <a:ln>
            <a:noFill/>
          </a:ln>
        </p:spPr>
        <p:txBody>
          <a:bodyPr anchorCtr="0" anchor="t" bIns="91425" lIns="91425" rIns="91425" wrap="square" tIns="91425"/>
          <a:lstStyle>
            <a:lvl1pPr indent="-139700" lvl="0" marL="342900" marR="0" rtl="0" algn="l">
              <a:spcBef>
                <a:spcPts val="640"/>
              </a:spcBef>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107950" lvl="1" marL="742950" marR="0" rtl="0" algn="l">
              <a:spcBef>
                <a:spcPts val="560"/>
              </a:spcBef>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76200" lvl="2" marL="1143000" marR="0" rtl="0" algn="l">
              <a:spcBef>
                <a:spcPts val="480"/>
              </a:spcBef>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101600" lvl="3" marL="1600200" marR="0" rtl="0" algn="l">
              <a:spcBef>
                <a:spcPts val="400"/>
              </a:spcBef>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101600" lvl="4" marL="2057400" marR="0" rtl="0" algn="l">
              <a:spcBef>
                <a:spcPts val="400"/>
              </a:spcBef>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101600" lvl="5" marL="2514600" marR="0" rtl="0" algn="l">
              <a:spcBef>
                <a:spcPts val="400"/>
              </a:spcBef>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101600" lvl="6" marL="2971800" marR="0" rtl="0" algn="l">
              <a:spcBef>
                <a:spcPts val="400"/>
              </a:spcBef>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101600" lvl="7" marL="3429000" marR="0" rtl="0" algn="l">
              <a:spcBef>
                <a:spcPts val="400"/>
              </a:spcBef>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101600" lvl="8" marL="3886200" marR="0" rtl="0" algn="l">
              <a:spcBef>
                <a:spcPts val="400"/>
              </a:spcBef>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56" name="Shape 156"/>
          <p:cNvSpPr txBox="1"/>
          <p:nvPr>
            <p:ph idx="10" type="dt"/>
          </p:nvPr>
        </p:nvSpPr>
        <p:spPr>
          <a:xfrm>
            <a:off x="457200" y="6356350"/>
            <a:ext cx="2133600" cy="365125"/>
          </a:xfrm>
          <a:prstGeom prst="rect">
            <a:avLst/>
          </a:prstGeom>
          <a:noFill/>
          <a:ln>
            <a:noFill/>
          </a:ln>
        </p:spPr>
        <p:txBody>
          <a:bodyPr anchorCtr="0" anchor="ctr" bIns="91425" lIns="91425" rIns="91425" wrap="square" tIns="91425"/>
          <a:lstStyle>
            <a:lvl1pPr indent="0" lvl="0" marL="0" marR="0" rtl="0" algn="l">
              <a:spcBef>
                <a:spcPts val="0"/>
              </a:spcBef>
              <a:buSzPts val="1400"/>
              <a:buNone/>
              <a:defRPr sz="1200">
                <a:solidFill>
                  <a:srgbClr val="888888"/>
                </a:solidFill>
                <a:latin typeface="Calibri"/>
                <a:ea typeface="Calibri"/>
                <a:cs typeface="Calibri"/>
                <a:sym typeface="Calibri"/>
              </a:defRPr>
            </a:lvl1pPr>
            <a:lvl2pPr indent="0" lvl="1" marL="457200" marR="0" rtl="0" algn="l">
              <a:spcBef>
                <a:spcPts val="0"/>
              </a:spcBef>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SzPts val="1400"/>
              <a:buNone/>
              <a:defRPr b="0" i="0" sz="1800" u="none" cap="none" strike="noStrike">
                <a:solidFill>
                  <a:schemeClr val="dk1"/>
                </a:solidFill>
                <a:latin typeface="Calibri"/>
                <a:ea typeface="Calibri"/>
                <a:cs typeface="Calibri"/>
                <a:sym typeface="Calibri"/>
              </a:defRPr>
            </a:lvl9pPr>
          </a:lstStyle>
          <a:p/>
        </p:txBody>
      </p:sp>
      <p:sp>
        <p:nvSpPr>
          <p:cNvPr id="157" name="Shape 157"/>
          <p:cNvSpPr txBox="1"/>
          <p:nvPr>
            <p:ph idx="11" type="ftr"/>
          </p:nvPr>
        </p:nvSpPr>
        <p:spPr>
          <a:xfrm>
            <a:off x="3124200" y="6356350"/>
            <a:ext cx="2895600" cy="365125"/>
          </a:xfrm>
          <a:prstGeom prst="rect">
            <a:avLst/>
          </a:prstGeom>
          <a:noFill/>
          <a:ln>
            <a:noFill/>
          </a:ln>
        </p:spPr>
        <p:txBody>
          <a:bodyPr anchorCtr="0" anchor="ctr" bIns="91425" lIns="91425" rIns="91425" wrap="square" tIns="91425"/>
          <a:lstStyle>
            <a:lvl1pPr indent="0" lvl="0" marL="0" marR="0" rtl="0" algn="ctr">
              <a:spcBef>
                <a:spcPts val="0"/>
              </a:spcBef>
              <a:buSzPts val="1400"/>
              <a:buNone/>
              <a:defRPr sz="1200">
                <a:solidFill>
                  <a:srgbClr val="888888"/>
                </a:solidFill>
                <a:latin typeface="Calibri"/>
                <a:ea typeface="Calibri"/>
                <a:cs typeface="Calibri"/>
                <a:sym typeface="Calibri"/>
              </a:defRPr>
            </a:lvl1pPr>
            <a:lvl2pPr indent="0" lvl="1" marL="457200" marR="0" rtl="0" algn="l">
              <a:spcBef>
                <a:spcPts val="0"/>
              </a:spcBef>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SzPts val="1400"/>
              <a:buNone/>
              <a:defRPr b="0" i="0" sz="1800" u="none" cap="none" strike="noStrike">
                <a:solidFill>
                  <a:schemeClr val="dk1"/>
                </a:solidFill>
                <a:latin typeface="Calibri"/>
                <a:ea typeface="Calibri"/>
                <a:cs typeface="Calibri"/>
                <a:sym typeface="Calibri"/>
              </a:defRPr>
            </a:lvl9pPr>
          </a:lstStyle>
          <a:p/>
        </p:txBody>
      </p:sp>
      <p:sp>
        <p:nvSpPr>
          <p:cNvPr id="158" name="Shape 158"/>
          <p:cNvSpPr txBox="1"/>
          <p:nvPr>
            <p:ph idx="12" type="sldNum"/>
          </p:nvPr>
        </p:nvSpPr>
        <p:spPr>
          <a:xfrm>
            <a:off x="6553200" y="6356350"/>
            <a:ext cx="2133600" cy="365125"/>
          </a:xfrm>
          <a:prstGeom prst="rect">
            <a:avLst/>
          </a:prstGeom>
          <a:noFill/>
          <a:ln>
            <a:noFill/>
          </a:ln>
        </p:spPr>
        <p:txBody>
          <a:bodyPr anchorCtr="0" anchor="ctr" bIns="45700" lIns="91425" rIns="91425" wrap="square" tIns="45700">
            <a:noAutofit/>
          </a:bodyPr>
          <a:lstStyle/>
          <a:p>
            <a:pPr indent="0" lvl="0" marL="0" marR="0" rtl="0" algn="r">
              <a:spcBef>
                <a:spcPts val="0"/>
              </a:spcBef>
              <a:buNone/>
            </a:pPr>
            <a:fld id="{00000000-1234-1234-1234-123412341234}" type="slidenum">
              <a:rPr lang="en-US" sz="1200">
                <a:solidFill>
                  <a:srgbClr val="888888"/>
                </a:solidFill>
                <a:latin typeface="Calibri"/>
                <a:ea typeface="Calibri"/>
                <a:cs typeface="Calibri"/>
                <a:sym typeface="Calibri"/>
              </a:rPr>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blank">
  <p:cSld name="Blank">
    <p:spTree>
      <p:nvGrpSpPr>
        <p:cNvPr id="27" name="Shape 27"/>
        <p:cNvGrpSpPr/>
        <p:nvPr/>
      </p:nvGrpSpPr>
      <p:grpSpPr>
        <a:xfrm>
          <a:off x="0" y="0"/>
          <a:ext cx="0" cy="0"/>
          <a:chOff x="0" y="0"/>
          <a:chExt cx="0" cy="0"/>
        </a:xfrm>
      </p:grpSpPr>
      <p:sp>
        <p:nvSpPr>
          <p:cNvPr id="28" name="Shape 28"/>
          <p:cNvSpPr txBox="1"/>
          <p:nvPr>
            <p:ph idx="10" type="dt"/>
          </p:nvPr>
        </p:nvSpPr>
        <p:spPr>
          <a:xfrm>
            <a:off x="628650" y="6356351"/>
            <a:ext cx="2057400" cy="365125"/>
          </a:xfrm>
          <a:prstGeom prst="rect">
            <a:avLst/>
          </a:prstGeom>
          <a:noFill/>
          <a:ln>
            <a:noFill/>
          </a:ln>
        </p:spPr>
        <p:txBody>
          <a:bodyPr anchorCtr="0" anchor="ctr" bIns="91425" lIns="91425" rIns="91425" wrap="square" tIns="91425"/>
          <a:lstStyle>
            <a:lvl1pPr indent="0" lvl="0" marL="0" marR="0" rtl="0" algn="l">
              <a:spcBef>
                <a:spcPts val="0"/>
              </a:spcBef>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SzPts val="1400"/>
              <a:buNone/>
              <a:defRPr b="0" i="0" sz="1800" u="none" cap="none" strike="noStrike">
                <a:solidFill>
                  <a:schemeClr val="dk1"/>
                </a:solidFill>
                <a:latin typeface="Calibri"/>
                <a:ea typeface="Calibri"/>
                <a:cs typeface="Calibri"/>
                <a:sym typeface="Calibri"/>
              </a:defRPr>
            </a:lvl9pPr>
          </a:lstStyle>
          <a:p/>
        </p:txBody>
      </p:sp>
      <p:sp>
        <p:nvSpPr>
          <p:cNvPr id="29" name="Shape 29"/>
          <p:cNvSpPr txBox="1"/>
          <p:nvPr>
            <p:ph idx="11" type="ftr"/>
          </p:nvPr>
        </p:nvSpPr>
        <p:spPr>
          <a:xfrm>
            <a:off x="3028950" y="6356351"/>
            <a:ext cx="3086100" cy="365125"/>
          </a:xfrm>
          <a:prstGeom prst="rect">
            <a:avLst/>
          </a:prstGeom>
          <a:noFill/>
          <a:ln>
            <a:noFill/>
          </a:ln>
        </p:spPr>
        <p:txBody>
          <a:bodyPr anchorCtr="0" anchor="ctr" bIns="91425" lIns="91425" rIns="91425" wrap="square" tIns="91425"/>
          <a:lstStyle>
            <a:lvl1pPr indent="0" lvl="0" marL="0" marR="0" rtl="0" algn="ctr">
              <a:spcBef>
                <a:spcPts val="0"/>
              </a:spcBef>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SzPts val="1400"/>
              <a:buNone/>
              <a:defRPr b="0" i="0" sz="1800" u="none" cap="none" strike="noStrike">
                <a:solidFill>
                  <a:schemeClr val="dk1"/>
                </a:solidFill>
                <a:latin typeface="Calibri"/>
                <a:ea typeface="Calibri"/>
                <a:cs typeface="Calibri"/>
                <a:sym typeface="Calibri"/>
              </a:defRPr>
            </a:lvl9pPr>
          </a:lstStyle>
          <a:p/>
        </p:txBody>
      </p:sp>
      <p:sp>
        <p:nvSpPr>
          <p:cNvPr id="30" name="Shape 30"/>
          <p:cNvSpPr txBox="1"/>
          <p:nvPr>
            <p:ph idx="12" type="sldNum"/>
          </p:nvPr>
        </p:nvSpPr>
        <p:spPr>
          <a:xfrm>
            <a:off x="6457950" y="6356351"/>
            <a:ext cx="2057400" cy="365125"/>
          </a:xfrm>
          <a:prstGeom prst="rect">
            <a:avLst/>
          </a:prstGeom>
          <a:noFill/>
          <a:ln>
            <a:noFill/>
          </a:ln>
        </p:spPr>
        <p:txBody>
          <a:bodyPr anchorCtr="0" anchor="ctr" bIns="45700" lIns="91425" rIns="91425" wrap="square" tIns="45700">
            <a:noAutofit/>
          </a:bodyPr>
          <a:lstStyle/>
          <a:p>
            <a:pPr indent="0" lvl="0" marL="0" marR="0" rtl="0" algn="r">
              <a:spcBef>
                <a:spcPts val="0"/>
              </a:spcBef>
              <a:buNone/>
            </a:pPr>
            <a:fld id="{00000000-1234-1234-1234-123412341234}" type="slidenum">
              <a:rPr b="0" i="0" lang="en-US" sz="1200" u="none" cap="none" strike="noStrike">
                <a:solidFill>
                  <a:srgbClr val="888888"/>
                </a:solidFill>
                <a:latin typeface="Calibri"/>
                <a:ea typeface="Calibri"/>
                <a:cs typeface="Calibri"/>
                <a:sym typeface="Calibri"/>
              </a:rPr>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Only">
  <p:cSld name="Title Only">
    <p:spTree>
      <p:nvGrpSpPr>
        <p:cNvPr id="31" name="Shape 31"/>
        <p:cNvGrpSpPr/>
        <p:nvPr/>
      </p:nvGrpSpPr>
      <p:grpSpPr>
        <a:xfrm>
          <a:off x="0" y="0"/>
          <a:ext cx="0" cy="0"/>
          <a:chOff x="0" y="0"/>
          <a:chExt cx="0" cy="0"/>
        </a:xfrm>
      </p:grpSpPr>
      <p:sp>
        <p:nvSpPr>
          <p:cNvPr id="32" name="Shape 32"/>
          <p:cNvSpPr txBox="1"/>
          <p:nvPr>
            <p:ph type="title"/>
          </p:nvPr>
        </p:nvSpPr>
        <p:spPr>
          <a:xfrm>
            <a:off x="628650" y="365126"/>
            <a:ext cx="7886700" cy="1325563"/>
          </a:xfrm>
          <a:prstGeom prst="rect">
            <a:avLst/>
          </a:prstGeom>
          <a:noFill/>
          <a:ln>
            <a:noFill/>
          </a:ln>
        </p:spPr>
        <p:txBody>
          <a:bodyPr anchorCtr="0" anchor="ctr" bIns="91425" lIns="91425" rIns="91425" wrap="square" tIns="91425"/>
          <a:lstStyle>
            <a:lvl1pPr indent="0" lvl="0" marL="0" marR="0" rtl="0" algn="l">
              <a:lnSpc>
                <a:spcPct val="90000"/>
              </a:lnSpc>
              <a:spcBef>
                <a:spcPts val="0"/>
              </a:spcBef>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indent="0" lvl="1">
              <a:spcBef>
                <a:spcPts val="0"/>
              </a:spcBef>
              <a:buSzPts val="1400"/>
              <a:buNone/>
              <a:defRPr sz="1800"/>
            </a:lvl2pPr>
            <a:lvl3pPr indent="0" lvl="2">
              <a:spcBef>
                <a:spcPts val="0"/>
              </a:spcBef>
              <a:buSzPts val="1400"/>
              <a:buNone/>
              <a:defRPr sz="1800"/>
            </a:lvl3pPr>
            <a:lvl4pPr indent="0" lvl="3">
              <a:spcBef>
                <a:spcPts val="0"/>
              </a:spcBef>
              <a:buSzPts val="1400"/>
              <a:buNone/>
              <a:defRPr sz="1800"/>
            </a:lvl4pPr>
            <a:lvl5pPr indent="0" lvl="4">
              <a:spcBef>
                <a:spcPts val="0"/>
              </a:spcBef>
              <a:buSzPts val="1400"/>
              <a:buNone/>
              <a:defRPr sz="1800"/>
            </a:lvl5pPr>
            <a:lvl6pPr indent="0" lvl="5">
              <a:spcBef>
                <a:spcPts val="0"/>
              </a:spcBef>
              <a:buSzPts val="1400"/>
              <a:buNone/>
              <a:defRPr sz="1800"/>
            </a:lvl6pPr>
            <a:lvl7pPr indent="0" lvl="6">
              <a:spcBef>
                <a:spcPts val="0"/>
              </a:spcBef>
              <a:buSzPts val="1400"/>
              <a:buNone/>
              <a:defRPr sz="1800"/>
            </a:lvl7pPr>
            <a:lvl8pPr indent="0" lvl="7">
              <a:spcBef>
                <a:spcPts val="0"/>
              </a:spcBef>
              <a:buSzPts val="1400"/>
              <a:buNone/>
              <a:defRPr sz="1800"/>
            </a:lvl8pPr>
            <a:lvl9pPr indent="0" lvl="8">
              <a:spcBef>
                <a:spcPts val="0"/>
              </a:spcBef>
              <a:buSzPts val="1400"/>
              <a:buNone/>
              <a:defRPr sz="1800"/>
            </a:lvl9pPr>
          </a:lstStyle>
          <a:p/>
        </p:txBody>
      </p:sp>
      <p:sp>
        <p:nvSpPr>
          <p:cNvPr id="33" name="Shape 33"/>
          <p:cNvSpPr txBox="1"/>
          <p:nvPr>
            <p:ph idx="10" type="dt"/>
          </p:nvPr>
        </p:nvSpPr>
        <p:spPr>
          <a:xfrm>
            <a:off x="628650" y="6356351"/>
            <a:ext cx="2057400" cy="365125"/>
          </a:xfrm>
          <a:prstGeom prst="rect">
            <a:avLst/>
          </a:prstGeom>
          <a:noFill/>
          <a:ln>
            <a:noFill/>
          </a:ln>
        </p:spPr>
        <p:txBody>
          <a:bodyPr anchorCtr="0" anchor="ctr" bIns="91425" lIns="91425" rIns="91425" wrap="square" tIns="91425"/>
          <a:lstStyle>
            <a:lvl1pPr indent="0" lvl="0" marL="0" marR="0" rtl="0" algn="l">
              <a:spcBef>
                <a:spcPts val="0"/>
              </a:spcBef>
              <a:buSzPts val="1400"/>
              <a:buNone/>
              <a:defRPr sz="1200">
                <a:solidFill>
                  <a:srgbClr val="888888"/>
                </a:solidFill>
                <a:latin typeface="Calibri"/>
                <a:ea typeface="Calibri"/>
                <a:cs typeface="Calibri"/>
                <a:sym typeface="Calibri"/>
              </a:defRPr>
            </a:lvl1pPr>
            <a:lvl2pPr indent="0" lvl="1" marL="457200" marR="0" rtl="0" algn="l">
              <a:spcBef>
                <a:spcPts val="0"/>
              </a:spcBef>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SzPts val="1400"/>
              <a:buNone/>
              <a:defRPr b="0" i="0" sz="1800" u="none" cap="none" strike="noStrike">
                <a:solidFill>
                  <a:schemeClr val="dk1"/>
                </a:solidFill>
                <a:latin typeface="Calibri"/>
                <a:ea typeface="Calibri"/>
                <a:cs typeface="Calibri"/>
                <a:sym typeface="Calibri"/>
              </a:defRPr>
            </a:lvl9pPr>
          </a:lstStyle>
          <a:p/>
        </p:txBody>
      </p:sp>
      <p:sp>
        <p:nvSpPr>
          <p:cNvPr id="34" name="Shape 34"/>
          <p:cNvSpPr txBox="1"/>
          <p:nvPr>
            <p:ph idx="11" type="ftr"/>
          </p:nvPr>
        </p:nvSpPr>
        <p:spPr>
          <a:xfrm>
            <a:off x="3028950" y="6356351"/>
            <a:ext cx="3086100" cy="365125"/>
          </a:xfrm>
          <a:prstGeom prst="rect">
            <a:avLst/>
          </a:prstGeom>
          <a:noFill/>
          <a:ln>
            <a:noFill/>
          </a:ln>
        </p:spPr>
        <p:txBody>
          <a:bodyPr anchorCtr="0" anchor="ctr" bIns="91425" lIns="91425" rIns="91425" wrap="square" tIns="91425"/>
          <a:lstStyle>
            <a:lvl1pPr indent="0" lvl="0" marL="0" marR="0" rtl="0" algn="ctr">
              <a:spcBef>
                <a:spcPts val="0"/>
              </a:spcBef>
              <a:buSzPts val="1400"/>
              <a:buNone/>
              <a:defRPr sz="1200">
                <a:solidFill>
                  <a:srgbClr val="888888"/>
                </a:solidFill>
                <a:latin typeface="Calibri"/>
                <a:ea typeface="Calibri"/>
                <a:cs typeface="Calibri"/>
                <a:sym typeface="Calibri"/>
              </a:defRPr>
            </a:lvl1pPr>
            <a:lvl2pPr indent="0" lvl="1" marL="457200" marR="0" rtl="0" algn="l">
              <a:spcBef>
                <a:spcPts val="0"/>
              </a:spcBef>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SzPts val="1400"/>
              <a:buNone/>
              <a:defRPr b="0" i="0" sz="1800" u="none" cap="none" strike="noStrike">
                <a:solidFill>
                  <a:schemeClr val="dk1"/>
                </a:solidFill>
                <a:latin typeface="Calibri"/>
                <a:ea typeface="Calibri"/>
                <a:cs typeface="Calibri"/>
                <a:sym typeface="Calibri"/>
              </a:defRPr>
            </a:lvl9pPr>
          </a:lstStyle>
          <a:p/>
        </p:txBody>
      </p:sp>
      <p:sp>
        <p:nvSpPr>
          <p:cNvPr id="35" name="Shape 35"/>
          <p:cNvSpPr txBox="1"/>
          <p:nvPr>
            <p:ph idx="12" type="sldNum"/>
          </p:nvPr>
        </p:nvSpPr>
        <p:spPr>
          <a:xfrm>
            <a:off x="6457950" y="6356351"/>
            <a:ext cx="2057400" cy="365125"/>
          </a:xfrm>
          <a:prstGeom prst="rect">
            <a:avLst/>
          </a:prstGeom>
          <a:noFill/>
          <a:ln>
            <a:noFill/>
          </a:ln>
        </p:spPr>
        <p:txBody>
          <a:bodyPr anchorCtr="0" anchor="ctr" bIns="45700" lIns="91425" rIns="91425" wrap="square" tIns="45700">
            <a:noAutofit/>
          </a:bodyPr>
          <a:lstStyle/>
          <a:p>
            <a:pPr indent="0" lvl="0" marL="0" marR="0" rtl="0" algn="r">
              <a:spcBef>
                <a:spcPts val="0"/>
              </a:spcBef>
              <a:buNone/>
            </a:pPr>
            <a:fld id="{00000000-1234-1234-1234-123412341234}" type="slidenum">
              <a:rPr lang="en-US" sz="1200">
                <a:solidFill>
                  <a:srgbClr val="888888"/>
                </a:solidFill>
                <a:latin typeface="Calibri"/>
                <a:ea typeface="Calibri"/>
                <a:cs typeface="Calibri"/>
                <a:sym typeface="Calibri"/>
              </a:rPr>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secHead">
  <p:cSld name="Section Header">
    <p:spTree>
      <p:nvGrpSpPr>
        <p:cNvPr id="36" name="Shape 36"/>
        <p:cNvGrpSpPr/>
        <p:nvPr/>
      </p:nvGrpSpPr>
      <p:grpSpPr>
        <a:xfrm>
          <a:off x="0" y="0"/>
          <a:ext cx="0" cy="0"/>
          <a:chOff x="0" y="0"/>
          <a:chExt cx="0" cy="0"/>
        </a:xfrm>
      </p:grpSpPr>
      <p:sp>
        <p:nvSpPr>
          <p:cNvPr id="37" name="Shape 37"/>
          <p:cNvSpPr txBox="1"/>
          <p:nvPr>
            <p:ph type="title"/>
          </p:nvPr>
        </p:nvSpPr>
        <p:spPr>
          <a:xfrm>
            <a:off x="623888" y="1709739"/>
            <a:ext cx="7886700" cy="2852737"/>
          </a:xfrm>
          <a:prstGeom prst="rect">
            <a:avLst/>
          </a:prstGeom>
          <a:noFill/>
          <a:ln>
            <a:noFill/>
          </a:ln>
        </p:spPr>
        <p:txBody>
          <a:bodyPr anchorCtr="0" anchor="b" bIns="91425" lIns="91425" rIns="91425" wrap="square" tIns="91425"/>
          <a:lstStyle>
            <a:lvl1pPr indent="0" lvl="0" marL="0" marR="0" rtl="0" algn="l">
              <a:lnSpc>
                <a:spcPct val="90000"/>
              </a:lnSpc>
              <a:spcBef>
                <a:spcPts val="0"/>
              </a:spcBef>
              <a:buClr>
                <a:schemeClr val="dk1"/>
              </a:buClr>
              <a:buSzPts val="6000"/>
              <a:buFont typeface="Calibri"/>
              <a:buNone/>
              <a:defRPr b="0" i="0" sz="6000" u="none" cap="none" strike="noStrike">
                <a:solidFill>
                  <a:schemeClr val="dk1"/>
                </a:solidFill>
                <a:latin typeface="Calibri"/>
                <a:ea typeface="Calibri"/>
                <a:cs typeface="Calibri"/>
                <a:sym typeface="Calibri"/>
              </a:defRPr>
            </a:lvl1pPr>
            <a:lvl2pPr indent="0" lvl="1">
              <a:spcBef>
                <a:spcPts val="0"/>
              </a:spcBef>
              <a:buSzPts val="1400"/>
              <a:buNone/>
              <a:defRPr sz="1800"/>
            </a:lvl2pPr>
            <a:lvl3pPr indent="0" lvl="2">
              <a:spcBef>
                <a:spcPts val="0"/>
              </a:spcBef>
              <a:buSzPts val="1400"/>
              <a:buNone/>
              <a:defRPr sz="1800"/>
            </a:lvl3pPr>
            <a:lvl4pPr indent="0" lvl="3">
              <a:spcBef>
                <a:spcPts val="0"/>
              </a:spcBef>
              <a:buSzPts val="1400"/>
              <a:buNone/>
              <a:defRPr sz="1800"/>
            </a:lvl4pPr>
            <a:lvl5pPr indent="0" lvl="4">
              <a:spcBef>
                <a:spcPts val="0"/>
              </a:spcBef>
              <a:buSzPts val="1400"/>
              <a:buNone/>
              <a:defRPr sz="1800"/>
            </a:lvl5pPr>
            <a:lvl6pPr indent="0" lvl="5">
              <a:spcBef>
                <a:spcPts val="0"/>
              </a:spcBef>
              <a:buSzPts val="1400"/>
              <a:buNone/>
              <a:defRPr sz="1800"/>
            </a:lvl6pPr>
            <a:lvl7pPr indent="0" lvl="6">
              <a:spcBef>
                <a:spcPts val="0"/>
              </a:spcBef>
              <a:buSzPts val="1400"/>
              <a:buNone/>
              <a:defRPr sz="1800"/>
            </a:lvl7pPr>
            <a:lvl8pPr indent="0" lvl="7">
              <a:spcBef>
                <a:spcPts val="0"/>
              </a:spcBef>
              <a:buSzPts val="1400"/>
              <a:buNone/>
              <a:defRPr sz="1800"/>
            </a:lvl8pPr>
            <a:lvl9pPr indent="0" lvl="8">
              <a:spcBef>
                <a:spcPts val="0"/>
              </a:spcBef>
              <a:buSzPts val="1400"/>
              <a:buNone/>
              <a:defRPr sz="1800"/>
            </a:lvl9pPr>
          </a:lstStyle>
          <a:p/>
        </p:txBody>
      </p:sp>
      <p:sp>
        <p:nvSpPr>
          <p:cNvPr id="38" name="Shape 38"/>
          <p:cNvSpPr txBox="1"/>
          <p:nvPr>
            <p:ph idx="1" type="body"/>
          </p:nvPr>
        </p:nvSpPr>
        <p:spPr>
          <a:xfrm>
            <a:off x="623888" y="4589464"/>
            <a:ext cx="7886700" cy="1500187"/>
          </a:xfrm>
          <a:prstGeom prst="rect">
            <a:avLst/>
          </a:prstGeom>
          <a:noFill/>
          <a:ln>
            <a:noFill/>
          </a:ln>
        </p:spPr>
        <p:txBody>
          <a:bodyPr anchorCtr="0" anchor="t" bIns="91425" lIns="91425" rIns="91425" wrap="square" tIns="91425"/>
          <a:lstStyle>
            <a:lvl1pPr indent="0" lvl="0" marL="0" marR="0" rtl="0" algn="l">
              <a:lnSpc>
                <a:spcPct val="90000"/>
              </a:lnSpc>
              <a:spcBef>
                <a:spcPts val="1000"/>
              </a:spcBef>
              <a:buClr>
                <a:schemeClr val="dk1"/>
              </a:buClr>
              <a:buSzPts val="2400"/>
              <a:buFont typeface="Arial"/>
              <a:buNone/>
              <a:defRPr b="0" i="0" sz="2400" u="none" cap="none" strike="noStrike">
                <a:solidFill>
                  <a:schemeClr val="dk1"/>
                </a:solidFill>
                <a:latin typeface="Calibri"/>
                <a:ea typeface="Calibri"/>
                <a:cs typeface="Calibri"/>
                <a:sym typeface="Calibri"/>
              </a:defRPr>
            </a:lvl1pPr>
            <a:lvl2pPr indent="0" lvl="1" marL="457200" marR="0" rtl="0" algn="l">
              <a:lnSpc>
                <a:spcPct val="90000"/>
              </a:lnSpc>
              <a:spcBef>
                <a:spcPts val="500"/>
              </a:spcBef>
              <a:buClr>
                <a:srgbClr val="888888"/>
              </a:buClr>
              <a:buSzPts val="2000"/>
              <a:buFont typeface="Arial"/>
              <a:buNone/>
              <a:defRPr b="0" i="0" sz="2000" u="none" cap="none" strike="noStrike">
                <a:solidFill>
                  <a:srgbClr val="888888"/>
                </a:solidFill>
                <a:latin typeface="Calibri"/>
                <a:ea typeface="Calibri"/>
                <a:cs typeface="Calibri"/>
                <a:sym typeface="Calibri"/>
              </a:defRPr>
            </a:lvl2pPr>
            <a:lvl3pPr indent="0" lvl="2" marL="914400" marR="0" rtl="0" algn="l">
              <a:lnSpc>
                <a:spcPct val="90000"/>
              </a:lnSpc>
              <a:spcBef>
                <a:spcPts val="500"/>
              </a:spcBef>
              <a:buClr>
                <a:srgbClr val="888888"/>
              </a:buClr>
              <a:buSzPts val="1800"/>
              <a:buFont typeface="Arial"/>
              <a:buNone/>
              <a:defRPr b="0" i="0" sz="1800" u="none" cap="none" strike="noStrike">
                <a:solidFill>
                  <a:srgbClr val="888888"/>
                </a:solidFill>
                <a:latin typeface="Calibri"/>
                <a:ea typeface="Calibri"/>
                <a:cs typeface="Calibri"/>
                <a:sym typeface="Calibri"/>
              </a:defRPr>
            </a:lvl3pPr>
            <a:lvl4pPr indent="0" lvl="3" marL="1371600" marR="0" rtl="0" algn="l">
              <a:lnSpc>
                <a:spcPct val="90000"/>
              </a:lnSpc>
              <a:spcBef>
                <a:spcPts val="500"/>
              </a:spcBef>
              <a:buClr>
                <a:srgbClr val="888888"/>
              </a:buClr>
              <a:buSzPts val="1600"/>
              <a:buFont typeface="Arial"/>
              <a:buNone/>
              <a:defRPr b="0" i="0" sz="1600" u="none" cap="none" strike="noStrike">
                <a:solidFill>
                  <a:srgbClr val="888888"/>
                </a:solidFill>
                <a:latin typeface="Calibri"/>
                <a:ea typeface="Calibri"/>
                <a:cs typeface="Calibri"/>
                <a:sym typeface="Calibri"/>
              </a:defRPr>
            </a:lvl4pPr>
            <a:lvl5pPr indent="0" lvl="4" marL="1828800" marR="0" rtl="0" algn="l">
              <a:lnSpc>
                <a:spcPct val="90000"/>
              </a:lnSpc>
              <a:spcBef>
                <a:spcPts val="500"/>
              </a:spcBef>
              <a:buClr>
                <a:srgbClr val="888888"/>
              </a:buClr>
              <a:buSzPts val="1600"/>
              <a:buFont typeface="Arial"/>
              <a:buNone/>
              <a:defRPr b="0" i="0" sz="1600" u="none" cap="none" strike="noStrike">
                <a:solidFill>
                  <a:srgbClr val="888888"/>
                </a:solidFill>
                <a:latin typeface="Calibri"/>
                <a:ea typeface="Calibri"/>
                <a:cs typeface="Calibri"/>
                <a:sym typeface="Calibri"/>
              </a:defRPr>
            </a:lvl5pPr>
            <a:lvl6pPr indent="0" lvl="5" marL="2286000" marR="0" rtl="0" algn="l">
              <a:lnSpc>
                <a:spcPct val="90000"/>
              </a:lnSpc>
              <a:spcBef>
                <a:spcPts val="500"/>
              </a:spcBef>
              <a:buClr>
                <a:srgbClr val="888888"/>
              </a:buClr>
              <a:buSzPts val="1600"/>
              <a:buFont typeface="Arial"/>
              <a:buNone/>
              <a:defRPr b="0" i="0" sz="1600" u="none" cap="none" strike="noStrike">
                <a:solidFill>
                  <a:srgbClr val="888888"/>
                </a:solidFill>
                <a:latin typeface="Calibri"/>
                <a:ea typeface="Calibri"/>
                <a:cs typeface="Calibri"/>
                <a:sym typeface="Calibri"/>
              </a:defRPr>
            </a:lvl6pPr>
            <a:lvl7pPr indent="0" lvl="6" marL="2743200" marR="0" rtl="0" algn="l">
              <a:lnSpc>
                <a:spcPct val="90000"/>
              </a:lnSpc>
              <a:spcBef>
                <a:spcPts val="500"/>
              </a:spcBef>
              <a:buClr>
                <a:srgbClr val="888888"/>
              </a:buClr>
              <a:buSzPts val="1600"/>
              <a:buFont typeface="Arial"/>
              <a:buNone/>
              <a:defRPr b="0" i="0" sz="1600" u="none" cap="none" strike="noStrike">
                <a:solidFill>
                  <a:srgbClr val="888888"/>
                </a:solidFill>
                <a:latin typeface="Calibri"/>
                <a:ea typeface="Calibri"/>
                <a:cs typeface="Calibri"/>
                <a:sym typeface="Calibri"/>
              </a:defRPr>
            </a:lvl7pPr>
            <a:lvl8pPr indent="0" lvl="7" marL="3200400" marR="0" rtl="0" algn="l">
              <a:lnSpc>
                <a:spcPct val="90000"/>
              </a:lnSpc>
              <a:spcBef>
                <a:spcPts val="500"/>
              </a:spcBef>
              <a:buClr>
                <a:srgbClr val="888888"/>
              </a:buClr>
              <a:buSzPts val="1600"/>
              <a:buFont typeface="Arial"/>
              <a:buNone/>
              <a:defRPr b="0" i="0" sz="1600" u="none" cap="none" strike="noStrike">
                <a:solidFill>
                  <a:srgbClr val="888888"/>
                </a:solidFill>
                <a:latin typeface="Calibri"/>
                <a:ea typeface="Calibri"/>
                <a:cs typeface="Calibri"/>
                <a:sym typeface="Calibri"/>
              </a:defRPr>
            </a:lvl8pPr>
            <a:lvl9pPr indent="0" lvl="8" marL="3657600" marR="0" rtl="0" algn="l">
              <a:lnSpc>
                <a:spcPct val="90000"/>
              </a:lnSpc>
              <a:spcBef>
                <a:spcPts val="500"/>
              </a:spcBef>
              <a:buClr>
                <a:srgbClr val="888888"/>
              </a:buClr>
              <a:buSzPts val="1600"/>
              <a:buFont typeface="Arial"/>
              <a:buNone/>
              <a:defRPr b="0" i="0" sz="1600" u="none" cap="none" strike="noStrike">
                <a:solidFill>
                  <a:srgbClr val="888888"/>
                </a:solidFill>
                <a:latin typeface="Calibri"/>
                <a:ea typeface="Calibri"/>
                <a:cs typeface="Calibri"/>
                <a:sym typeface="Calibri"/>
              </a:defRPr>
            </a:lvl9pPr>
          </a:lstStyle>
          <a:p/>
        </p:txBody>
      </p:sp>
      <p:sp>
        <p:nvSpPr>
          <p:cNvPr id="39" name="Shape 39"/>
          <p:cNvSpPr txBox="1"/>
          <p:nvPr>
            <p:ph idx="10" type="dt"/>
          </p:nvPr>
        </p:nvSpPr>
        <p:spPr>
          <a:xfrm>
            <a:off x="628650" y="6356351"/>
            <a:ext cx="2057400" cy="365125"/>
          </a:xfrm>
          <a:prstGeom prst="rect">
            <a:avLst/>
          </a:prstGeom>
          <a:noFill/>
          <a:ln>
            <a:noFill/>
          </a:ln>
        </p:spPr>
        <p:txBody>
          <a:bodyPr anchorCtr="0" anchor="ctr" bIns="91425" lIns="91425" rIns="91425" wrap="square" tIns="91425"/>
          <a:lstStyle>
            <a:lvl1pPr indent="0" lvl="0" marL="0" marR="0" rtl="0" algn="l">
              <a:spcBef>
                <a:spcPts val="0"/>
              </a:spcBef>
              <a:buSzPts val="1400"/>
              <a:buNone/>
              <a:defRPr sz="1200">
                <a:solidFill>
                  <a:srgbClr val="888888"/>
                </a:solidFill>
                <a:latin typeface="Calibri"/>
                <a:ea typeface="Calibri"/>
                <a:cs typeface="Calibri"/>
                <a:sym typeface="Calibri"/>
              </a:defRPr>
            </a:lvl1pPr>
            <a:lvl2pPr indent="0" lvl="1" marL="457200" marR="0" rtl="0" algn="l">
              <a:spcBef>
                <a:spcPts val="0"/>
              </a:spcBef>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SzPts val="1400"/>
              <a:buNone/>
              <a:defRPr b="0" i="0" sz="1800" u="none" cap="none" strike="noStrike">
                <a:solidFill>
                  <a:schemeClr val="dk1"/>
                </a:solidFill>
                <a:latin typeface="Calibri"/>
                <a:ea typeface="Calibri"/>
                <a:cs typeface="Calibri"/>
                <a:sym typeface="Calibri"/>
              </a:defRPr>
            </a:lvl9pPr>
          </a:lstStyle>
          <a:p/>
        </p:txBody>
      </p:sp>
      <p:sp>
        <p:nvSpPr>
          <p:cNvPr id="40" name="Shape 40"/>
          <p:cNvSpPr txBox="1"/>
          <p:nvPr>
            <p:ph idx="11" type="ftr"/>
          </p:nvPr>
        </p:nvSpPr>
        <p:spPr>
          <a:xfrm>
            <a:off x="3028950" y="6356351"/>
            <a:ext cx="3086100" cy="365125"/>
          </a:xfrm>
          <a:prstGeom prst="rect">
            <a:avLst/>
          </a:prstGeom>
          <a:noFill/>
          <a:ln>
            <a:noFill/>
          </a:ln>
        </p:spPr>
        <p:txBody>
          <a:bodyPr anchorCtr="0" anchor="ctr" bIns="91425" lIns="91425" rIns="91425" wrap="square" tIns="91425"/>
          <a:lstStyle>
            <a:lvl1pPr indent="0" lvl="0" marL="0" marR="0" rtl="0" algn="ctr">
              <a:spcBef>
                <a:spcPts val="0"/>
              </a:spcBef>
              <a:buSzPts val="1400"/>
              <a:buNone/>
              <a:defRPr sz="1200">
                <a:solidFill>
                  <a:srgbClr val="888888"/>
                </a:solidFill>
                <a:latin typeface="Calibri"/>
                <a:ea typeface="Calibri"/>
                <a:cs typeface="Calibri"/>
                <a:sym typeface="Calibri"/>
              </a:defRPr>
            </a:lvl1pPr>
            <a:lvl2pPr indent="0" lvl="1" marL="457200" marR="0" rtl="0" algn="l">
              <a:spcBef>
                <a:spcPts val="0"/>
              </a:spcBef>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SzPts val="1400"/>
              <a:buNone/>
              <a:defRPr b="0" i="0" sz="1800" u="none" cap="none" strike="noStrike">
                <a:solidFill>
                  <a:schemeClr val="dk1"/>
                </a:solidFill>
                <a:latin typeface="Calibri"/>
                <a:ea typeface="Calibri"/>
                <a:cs typeface="Calibri"/>
                <a:sym typeface="Calibri"/>
              </a:defRPr>
            </a:lvl9pPr>
          </a:lstStyle>
          <a:p/>
        </p:txBody>
      </p:sp>
      <p:sp>
        <p:nvSpPr>
          <p:cNvPr id="41" name="Shape 41"/>
          <p:cNvSpPr txBox="1"/>
          <p:nvPr>
            <p:ph idx="12" type="sldNum"/>
          </p:nvPr>
        </p:nvSpPr>
        <p:spPr>
          <a:xfrm>
            <a:off x="6457950" y="6356351"/>
            <a:ext cx="2057400" cy="365125"/>
          </a:xfrm>
          <a:prstGeom prst="rect">
            <a:avLst/>
          </a:prstGeom>
          <a:noFill/>
          <a:ln>
            <a:noFill/>
          </a:ln>
        </p:spPr>
        <p:txBody>
          <a:bodyPr anchorCtr="0" anchor="ctr" bIns="45700" lIns="91425" rIns="91425" wrap="square" tIns="45700">
            <a:noAutofit/>
          </a:bodyPr>
          <a:lstStyle/>
          <a:p>
            <a:pPr indent="0" lvl="0" marL="0" marR="0" rtl="0" algn="r">
              <a:spcBef>
                <a:spcPts val="0"/>
              </a:spcBef>
              <a:buNone/>
            </a:pPr>
            <a:fld id="{00000000-1234-1234-1234-123412341234}" type="slidenum">
              <a:rPr lang="en-US" sz="1200">
                <a:solidFill>
                  <a:srgbClr val="888888"/>
                </a:solidFill>
                <a:latin typeface="Calibri"/>
                <a:ea typeface="Calibri"/>
                <a:cs typeface="Calibri"/>
                <a:sym typeface="Calibri"/>
              </a:rPr>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woObj">
  <p:cSld name="Two Content">
    <p:spTree>
      <p:nvGrpSpPr>
        <p:cNvPr id="42" name="Shape 42"/>
        <p:cNvGrpSpPr/>
        <p:nvPr/>
      </p:nvGrpSpPr>
      <p:grpSpPr>
        <a:xfrm>
          <a:off x="0" y="0"/>
          <a:ext cx="0" cy="0"/>
          <a:chOff x="0" y="0"/>
          <a:chExt cx="0" cy="0"/>
        </a:xfrm>
      </p:grpSpPr>
      <p:sp>
        <p:nvSpPr>
          <p:cNvPr id="43" name="Shape 43"/>
          <p:cNvSpPr txBox="1"/>
          <p:nvPr>
            <p:ph type="title"/>
          </p:nvPr>
        </p:nvSpPr>
        <p:spPr>
          <a:xfrm>
            <a:off x="628650" y="365126"/>
            <a:ext cx="7886700" cy="1325563"/>
          </a:xfrm>
          <a:prstGeom prst="rect">
            <a:avLst/>
          </a:prstGeom>
          <a:noFill/>
          <a:ln>
            <a:noFill/>
          </a:ln>
        </p:spPr>
        <p:txBody>
          <a:bodyPr anchorCtr="0" anchor="ctr" bIns="91425" lIns="91425" rIns="91425" wrap="square" tIns="91425"/>
          <a:lstStyle>
            <a:lvl1pPr indent="0" lvl="0" marL="0" marR="0" rtl="0" algn="l">
              <a:lnSpc>
                <a:spcPct val="90000"/>
              </a:lnSpc>
              <a:spcBef>
                <a:spcPts val="0"/>
              </a:spcBef>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indent="0" lvl="1">
              <a:spcBef>
                <a:spcPts val="0"/>
              </a:spcBef>
              <a:buSzPts val="1400"/>
              <a:buNone/>
              <a:defRPr sz="1800"/>
            </a:lvl2pPr>
            <a:lvl3pPr indent="0" lvl="2">
              <a:spcBef>
                <a:spcPts val="0"/>
              </a:spcBef>
              <a:buSzPts val="1400"/>
              <a:buNone/>
              <a:defRPr sz="1800"/>
            </a:lvl3pPr>
            <a:lvl4pPr indent="0" lvl="3">
              <a:spcBef>
                <a:spcPts val="0"/>
              </a:spcBef>
              <a:buSzPts val="1400"/>
              <a:buNone/>
              <a:defRPr sz="1800"/>
            </a:lvl4pPr>
            <a:lvl5pPr indent="0" lvl="4">
              <a:spcBef>
                <a:spcPts val="0"/>
              </a:spcBef>
              <a:buSzPts val="1400"/>
              <a:buNone/>
              <a:defRPr sz="1800"/>
            </a:lvl5pPr>
            <a:lvl6pPr indent="0" lvl="5">
              <a:spcBef>
                <a:spcPts val="0"/>
              </a:spcBef>
              <a:buSzPts val="1400"/>
              <a:buNone/>
              <a:defRPr sz="1800"/>
            </a:lvl6pPr>
            <a:lvl7pPr indent="0" lvl="6">
              <a:spcBef>
                <a:spcPts val="0"/>
              </a:spcBef>
              <a:buSzPts val="1400"/>
              <a:buNone/>
              <a:defRPr sz="1800"/>
            </a:lvl7pPr>
            <a:lvl8pPr indent="0" lvl="7">
              <a:spcBef>
                <a:spcPts val="0"/>
              </a:spcBef>
              <a:buSzPts val="1400"/>
              <a:buNone/>
              <a:defRPr sz="1800"/>
            </a:lvl8pPr>
            <a:lvl9pPr indent="0" lvl="8">
              <a:spcBef>
                <a:spcPts val="0"/>
              </a:spcBef>
              <a:buSzPts val="1400"/>
              <a:buNone/>
              <a:defRPr sz="1800"/>
            </a:lvl9pPr>
          </a:lstStyle>
          <a:p/>
        </p:txBody>
      </p:sp>
      <p:sp>
        <p:nvSpPr>
          <p:cNvPr id="44" name="Shape 44"/>
          <p:cNvSpPr txBox="1"/>
          <p:nvPr>
            <p:ph idx="1" type="body"/>
          </p:nvPr>
        </p:nvSpPr>
        <p:spPr>
          <a:xfrm>
            <a:off x="628650" y="1825625"/>
            <a:ext cx="3886200" cy="4351338"/>
          </a:xfrm>
          <a:prstGeom prst="rect">
            <a:avLst/>
          </a:prstGeom>
          <a:noFill/>
          <a:ln>
            <a:noFill/>
          </a:ln>
        </p:spPr>
        <p:txBody>
          <a:bodyPr anchorCtr="0" anchor="t" bIns="91425" lIns="91425" rIns="91425" wrap="square" tIns="91425"/>
          <a:lstStyle>
            <a:lvl1pPr indent="-50800" lvl="0" marL="228600" marR="0" rtl="0" algn="l">
              <a:lnSpc>
                <a:spcPct val="90000"/>
              </a:lnSpc>
              <a:spcBef>
                <a:spcPts val="1000"/>
              </a:spcBef>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76200" lvl="1" marL="685800" marR="0" rtl="0" algn="l">
              <a:lnSpc>
                <a:spcPct val="90000"/>
              </a:lnSpc>
              <a:spcBef>
                <a:spcPts val="500"/>
              </a:spcBef>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101600" lvl="2" marL="1143000" marR="0" rtl="0" algn="l">
              <a:lnSpc>
                <a:spcPct val="90000"/>
              </a:lnSpc>
              <a:spcBef>
                <a:spcPts val="500"/>
              </a:spcBef>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114300" lvl="3" marL="1600200" marR="0" rtl="0" algn="l">
              <a:lnSpc>
                <a:spcPct val="90000"/>
              </a:lnSpc>
              <a:spcBef>
                <a:spcPts val="500"/>
              </a:spcBef>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114300" lvl="4" marL="2057400" marR="0" rtl="0" algn="l">
              <a:lnSpc>
                <a:spcPct val="90000"/>
              </a:lnSpc>
              <a:spcBef>
                <a:spcPts val="500"/>
              </a:spcBef>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114300" lvl="5" marL="2514600" marR="0" rtl="0" algn="l">
              <a:lnSpc>
                <a:spcPct val="90000"/>
              </a:lnSpc>
              <a:spcBef>
                <a:spcPts val="500"/>
              </a:spcBef>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114300" lvl="6" marL="2971800" marR="0" rtl="0" algn="l">
              <a:lnSpc>
                <a:spcPct val="90000"/>
              </a:lnSpc>
              <a:spcBef>
                <a:spcPts val="500"/>
              </a:spcBef>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114300" lvl="7" marL="3429000" marR="0" rtl="0" algn="l">
              <a:lnSpc>
                <a:spcPct val="90000"/>
              </a:lnSpc>
              <a:spcBef>
                <a:spcPts val="500"/>
              </a:spcBef>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114300" lvl="8" marL="3886200" marR="0" rtl="0" algn="l">
              <a:lnSpc>
                <a:spcPct val="90000"/>
              </a:lnSpc>
              <a:spcBef>
                <a:spcPts val="500"/>
              </a:spcBef>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5" name="Shape 45"/>
          <p:cNvSpPr txBox="1"/>
          <p:nvPr>
            <p:ph idx="2" type="body"/>
          </p:nvPr>
        </p:nvSpPr>
        <p:spPr>
          <a:xfrm>
            <a:off x="4629150" y="1825625"/>
            <a:ext cx="3886200" cy="4351338"/>
          </a:xfrm>
          <a:prstGeom prst="rect">
            <a:avLst/>
          </a:prstGeom>
          <a:noFill/>
          <a:ln>
            <a:noFill/>
          </a:ln>
        </p:spPr>
        <p:txBody>
          <a:bodyPr anchorCtr="0" anchor="t" bIns="91425" lIns="91425" rIns="91425" wrap="square" tIns="91425"/>
          <a:lstStyle>
            <a:lvl1pPr indent="-50800" lvl="0" marL="228600" marR="0" rtl="0" algn="l">
              <a:lnSpc>
                <a:spcPct val="90000"/>
              </a:lnSpc>
              <a:spcBef>
                <a:spcPts val="1000"/>
              </a:spcBef>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76200" lvl="1" marL="685800" marR="0" rtl="0" algn="l">
              <a:lnSpc>
                <a:spcPct val="90000"/>
              </a:lnSpc>
              <a:spcBef>
                <a:spcPts val="500"/>
              </a:spcBef>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101600" lvl="2" marL="1143000" marR="0" rtl="0" algn="l">
              <a:lnSpc>
                <a:spcPct val="90000"/>
              </a:lnSpc>
              <a:spcBef>
                <a:spcPts val="500"/>
              </a:spcBef>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114300" lvl="3" marL="1600200" marR="0" rtl="0" algn="l">
              <a:lnSpc>
                <a:spcPct val="90000"/>
              </a:lnSpc>
              <a:spcBef>
                <a:spcPts val="500"/>
              </a:spcBef>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114300" lvl="4" marL="2057400" marR="0" rtl="0" algn="l">
              <a:lnSpc>
                <a:spcPct val="90000"/>
              </a:lnSpc>
              <a:spcBef>
                <a:spcPts val="500"/>
              </a:spcBef>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114300" lvl="5" marL="2514600" marR="0" rtl="0" algn="l">
              <a:lnSpc>
                <a:spcPct val="90000"/>
              </a:lnSpc>
              <a:spcBef>
                <a:spcPts val="500"/>
              </a:spcBef>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114300" lvl="6" marL="2971800" marR="0" rtl="0" algn="l">
              <a:lnSpc>
                <a:spcPct val="90000"/>
              </a:lnSpc>
              <a:spcBef>
                <a:spcPts val="500"/>
              </a:spcBef>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114300" lvl="7" marL="3429000" marR="0" rtl="0" algn="l">
              <a:lnSpc>
                <a:spcPct val="90000"/>
              </a:lnSpc>
              <a:spcBef>
                <a:spcPts val="500"/>
              </a:spcBef>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114300" lvl="8" marL="3886200" marR="0" rtl="0" algn="l">
              <a:lnSpc>
                <a:spcPct val="90000"/>
              </a:lnSpc>
              <a:spcBef>
                <a:spcPts val="500"/>
              </a:spcBef>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6" name="Shape 46"/>
          <p:cNvSpPr txBox="1"/>
          <p:nvPr>
            <p:ph idx="10" type="dt"/>
          </p:nvPr>
        </p:nvSpPr>
        <p:spPr>
          <a:xfrm>
            <a:off x="628650" y="6356351"/>
            <a:ext cx="2057400" cy="365125"/>
          </a:xfrm>
          <a:prstGeom prst="rect">
            <a:avLst/>
          </a:prstGeom>
          <a:noFill/>
          <a:ln>
            <a:noFill/>
          </a:ln>
        </p:spPr>
        <p:txBody>
          <a:bodyPr anchorCtr="0" anchor="ctr" bIns="91425" lIns="91425" rIns="91425" wrap="square" tIns="91425"/>
          <a:lstStyle>
            <a:lvl1pPr indent="0" lvl="0" marL="0" marR="0" rtl="0" algn="l">
              <a:spcBef>
                <a:spcPts val="0"/>
              </a:spcBef>
              <a:buSzPts val="1400"/>
              <a:buNone/>
              <a:defRPr sz="1200">
                <a:solidFill>
                  <a:srgbClr val="888888"/>
                </a:solidFill>
                <a:latin typeface="Calibri"/>
                <a:ea typeface="Calibri"/>
                <a:cs typeface="Calibri"/>
                <a:sym typeface="Calibri"/>
              </a:defRPr>
            </a:lvl1pPr>
            <a:lvl2pPr indent="0" lvl="1" marL="457200" marR="0" rtl="0" algn="l">
              <a:spcBef>
                <a:spcPts val="0"/>
              </a:spcBef>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SzPts val="1400"/>
              <a:buNone/>
              <a:defRPr b="0" i="0" sz="1800" u="none" cap="none" strike="noStrike">
                <a:solidFill>
                  <a:schemeClr val="dk1"/>
                </a:solidFill>
                <a:latin typeface="Calibri"/>
                <a:ea typeface="Calibri"/>
                <a:cs typeface="Calibri"/>
                <a:sym typeface="Calibri"/>
              </a:defRPr>
            </a:lvl9pPr>
          </a:lstStyle>
          <a:p/>
        </p:txBody>
      </p:sp>
      <p:sp>
        <p:nvSpPr>
          <p:cNvPr id="47" name="Shape 47"/>
          <p:cNvSpPr txBox="1"/>
          <p:nvPr>
            <p:ph idx="11" type="ftr"/>
          </p:nvPr>
        </p:nvSpPr>
        <p:spPr>
          <a:xfrm>
            <a:off x="3028950" y="6356351"/>
            <a:ext cx="3086100" cy="365125"/>
          </a:xfrm>
          <a:prstGeom prst="rect">
            <a:avLst/>
          </a:prstGeom>
          <a:noFill/>
          <a:ln>
            <a:noFill/>
          </a:ln>
        </p:spPr>
        <p:txBody>
          <a:bodyPr anchorCtr="0" anchor="ctr" bIns="91425" lIns="91425" rIns="91425" wrap="square" tIns="91425"/>
          <a:lstStyle>
            <a:lvl1pPr indent="0" lvl="0" marL="0" marR="0" rtl="0" algn="ctr">
              <a:spcBef>
                <a:spcPts val="0"/>
              </a:spcBef>
              <a:buSzPts val="1400"/>
              <a:buNone/>
              <a:defRPr sz="1200">
                <a:solidFill>
                  <a:srgbClr val="888888"/>
                </a:solidFill>
                <a:latin typeface="Calibri"/>
                <a:ea typeface="Calibri"/>
                <a:cs typeface="Calibri"/>
                <a:sym typeface="Calibri"/>
              </a:defRPr>
            </a:lvl1pPr>
            <a:lvl2pPr indent="0" lvl="1" marL="457200" marR="0" rtl="0" algn="l">
              <a:spcBef>
                <a:spcPts val="0"/>
              </a:spcBef>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SzPts val="1400"/>
              <a:buNone/>
              <a:defRPr b="0" i="0" sz="1800" u="none" cap="none" strike="noStrike">
                <a:solidFill>
                  <a:schemeClr val="dk1"/>
                </a:solidFill>
                <a:latin typeface="Calibri"/>
                <a:ea typeface="Calibri"/>
                <a:cs typeface="Calibri"/>
                <a:sym typeface="Calibri"/>
              </a:defRPr>
            </a:lvl9pPr>
          </a:lstStyle>
          <a:p/>
        </p:txBody>
      </p:sp>
      <p:sp>
        <p:nvSpPr>
          <p:cNvPr id="48" name="Shape 48"/>
          <p:cNvSpPr txBox="1"/>
          <p:nvPr>
            <p:ph idx="12" type="sldNum"/>
          </p:nvPr>
        </p:nvSpPr>
        <p:spPr>
          <a:xfrm>
            <a:off x="6457950" y="6356351"/>
            <a:ext cx="2057400" cy="365125"/>
          </a:xfrm>
          <a:prstGeom prst="rect">
            <a:avLst/>
          </a:prstGeom>
          <a:noFill/>
          <a:ln>
            <a:noFill/>
          </a:ln>
        </p:spPr>
        <p:txBody>
          <a:bodyPr anchorCtr="0" anchor="ctr" bIns="45700" lIns="91425" rIns="91425" wrap="square" tIns="45700">
            <a:noAutofit/>
          </a:bodyPr>
          <a:lstStyle/>
          <a:p>
            <a:pPr indent="0" lvl="0" marL="0" marR="0" rtl="0" algn="r">
              <a:spcBef>
                <a:spcPts val="0"/>
              </a:spcBef>
              <a:buNone/>
            </a:pPr>
            <a:fld id="{00000000-1234-1234-1234-123412341234}" type="slidenum">
              <a:rPr lang="en-US" sz="1200">
                <a:solidFill>
                  <a:srgbClr val="888888"/>
                </a:solidFill>
                <a:latin typeface="Calibri"/>
                <a:ea typeface="Calibri"/>
                <a:cs typeface="Calibri"/>
                <a:sym typeface="Calibri"/>
              </a:rPr>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woTxTwoObj">
  <p:cSld name="Comparison">
    <p:spTree>
      <p:nvGrpSpPr>
        <p:cNvPr id="49" name="Shape 49"/>
        <p:cNvGrpSpPr/>
        <p:nvPr/>
      </p:nvGrpSpPr>
      <p:grpSpPr>
        <a:xfrm>
          <a:off x="0" y="0"/>
          <a:ext cx="0" cy="0"/>
          <a:chOff x="0" y="0"/>
          <a:chExt cx="0" cy="0"/>
        </a:xfrm>
      </p:grpSpPr>
      <p:sp>
        <p:nvSpPr>
          <p:cNvPr id="50" name="Shape 50"/>
          <p:cNvSpPr txBox="1"/>
          <p:nvPr>
            <p:ph type="title"/>
          </p:nvPr>
        </p:nvSpPr>
        <p:spPr>
          <a:xfrm>
            <a:off x="629841" y="365126"/>
            <a:ext cx="7886700" cy="1325563"/>
          </a:xfrm>
          <a:prstGeom prst="rect">
            <a:avLst/>
          </a:prstGeom>
          <a:noFill/>
          <a:ln>
            <a:noFill/>
          </a:ln>
        </p:spPr>
        <p:txBody>
          <a:bodyPr anchorCtr="0" anchor="ctr" bIns="91425" lIns="91425" rIns="91425" wrap="square" tIns="91425"/>
          <a:lstStyle>
            <a:lvl1pPr indent="0" lvl="0" marL="0" marR="0" rtl="0" algn="l">
              <a:lnSpc>
                <a:spcPct val="90000"/>
              </a:lnSpc>
              <a:spcBef>
                <a:spcPts val="0"/>
              </a:spcBef>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indent="0" lvl="1">
              <a:spcBef>
                <a:spcPts val="0"/>
              </a:spcBef>
              <a:buSzPts val="1400"/>
              <a:buNone/>
              <a:defRPr sz="1800"/>
            </a:lvl2pPr>
            <a:lvl3pPr indent="0" lvl="2">
              <a:spcBef>
                <a:spcPts val="0"/>
              </a:spcBef>
              <a:buSzPts val="1400"/>
              <a:buNone/>
              <a:defRPr sz="1800"/>
            </a:lvl3pPr>
            <a:lvl4pPr indent="0" lvl="3">
              <a:spcBef>
                <a:spcPts val="0"/>
              </a:spcBef>
              <a:buSzPts val="1400"/>
              <a:buNone/>
              <a:defRPr sz="1800"/>
            </a:lvl4pPr>
            <a:lvl5pPr indent="0" lvl="4">
              <a:spcBef>
                <a:spcPts val="0"/>
              </a:spcBef>
              <a:buSzPts val="1400"/>
              <a:buNone/>
              <a:defRPr sz="1800"/>
            </a:lvl5pPr>
            <a:lvl6pPr indent="0" lvl="5">
              <a:spcBef>
                <a:spcPts val="0"/>
              </a:spcBef>
              <a:buSzPts val="1400"/>
              <a:buNone/>
              <a:defRPr sz="1800"/>
            </a:lvl6pPr>
            <a:lvl7pPr indent="0" lvl="6">
              <a:spcBef>
                <a:spcPts val="0"/>
              </a:spcBef>
              <a:buSzPts val="1400"/>
              <a:buNone/>
              <a:defRPr sz="1800"/>
            </a:lvl7pPr>
            <a:lvl8pPr indent="0" lvl="7">
              <a:spcBef>
                <a:spcPts val="0"/>
              </a:spcBef>
              <a:buSzPts val="1400"/>
              <a:buNone/>
              <a:defRPr sz="1800"/>
            </a:lvl8pPr>
            <a:lvl9pPr indent="0" lvl="8">
              <a:spcBef>
                <a:spcPts val="0"/>
              </a:spcBef>
              <a:buSzPts val="1400"/>
              <a:buNone/>
              <a:defRPr sz="1800"/>
            </a:lvl9pPr>
          </a:lstStyle>
          <a:p/>
        </p:txBody>
      </p:sp>
      <p:sp>
        <p:nvSpPr>
          <p:cNvPr id="51" name="Shape 51"/>
          <p:cNvSpPr txBox="1"/>
          <p:nvPr>
            <p:ph idx="1" type="body"/>
          </p:nvPr>
        </p:nvSpPr>
        <p:spPr>
          <a:xfrm>
            <a:off x="629842" y="1681163"/>
            <a:ext cx="3868340" cy="823912"/>
          </a:xfrm>
          <a:prstGeom prst="rect">
            <a:avLst/>
          </a:prstGeom>
          <a:noFill/>
          <a:ln>
            <a:noFill/>
          </a:ln>
        </p:spPr>
        <p:txBody>
          <a:bodyPr anchorCtr="0" anchor="b" bIns="91425" lIns="91425" rIns="91425" wrap="square" tIns="91425"/>
          <a:lstStyle>
            <a:lvl1pPr indent="0" lvl="0" marL="0" marR="0" rtl="0" algn="l">
              <a:lnSpc>
                <a:spcPct val="90000"/>
              </a:lnSpc>
              <a:spcBef>
                <a:spcPts val="1000"/>
              </a:spcBef>
              <a:buClr>
                <a:schemeClr val="dk1"/>
              </a:buClr>
              <a:buSzPts val="2400"/>
              <a:buFont typeface="Arial"/>
              <a:buNone/>
              <a:defRPr b="1" i="0" sz="2400" u="none" cap="none" strike="noStrike">
                <a:solidFill>
                  <a:schemeClr val="dk1"/>
                </a:solidFill>
                <a:latin typeface="Calibri"/>
                <a:ea typeface="Calibri"/>
                <a:cs typeface="Calibri"/>
                <a:sym typeface="Calibri"/>
              </a:defRPr>
            </a:lvl1pPr>
            <a:lvl2pPr indent="0" lvl="1" marL="457200" marR="0" rtl="0" algn="l">
              <a:lnSpc>
                <a:spcPct val="90000"/>
              </a:lnSpc>
              <a:spcBef>
                <a:spcPts val="500"/>
              </a:spcBef>
              <a:buClr>
                <a:schemeClr val="dk1"/>
              </a:buClr>
              <a:buSzPts val="2000"/>
              <a:buFont typeface="Arial"/>
              <a:buNone/>
              <a:defRPr b="1" i="0" sz="2000" u="none" cap="none" strike="noStrike">
                <a:solidFill>
                  <a:schemeClr val="dk1"/>
                </a:solidFill>
                <a:latin typeface="Calibri"/>
                <a:ea typeface="Calibri"/>
                <a:cs typeface="Calibri"/>
                <a:sym typeface="Calibri"/>
              </a:defRPr>
            </a:lvl2pPr>
            <a:lvl3pPr indent="0" lvl="2" marL="914400" marR="0" rtl="0" algn="l">
              <a:lnSpc>
                <a:spcPct val="90000"/>
              </a:lnSpc>
              <a:spcBef>
                <a:spcPts val="500"/>
              </a:spcBef>
              <a:buClr>
                <a:schemeClr val="dk1"/>
              </a:buClr>
              <a:buSzPts val="1800"/>
              <a:buFont typeface="Arial"/>
              <a:buNone/>
              <a:defRPr b="1" i="0" sz="1800" u="none" cap="none" strike="noStrike">
                <a:solidFill>
                  <a:schemeClr val="dk1"/>
                </a:solidFill>
                <a:latin typeface="Calibri"/>
                <a:ea typeface="Calibri"/>
                <a:cs typeface="Calibri"/>
                <a:sym typeface="Calibri"/>
              </a:defRPr>
            </a:lvl3pPr>
            <a:lvl4pPr indent="0" lvl="3" marL="1371600" marR="0" rtl="0" algn="l">
              <a:lnSpc>
                <a:spcPct val="90000"/>
              </a:lnSpc>
              <a:spcBef>
                <a:spcPts val="500"/>
              </a:spcBef>
              <a:buClr>
                <a:schemeClr val="dk1"/>
              </a:buClr>
              <a:buSzPts val="1600"/>
              <a:buFont typeface="Arial"/>
              <a:buNone/>
              <a:defRPr b="1" i="0" sz="1600" u="none" cap="none" strike="noStrike">
                <a:solidFill>
                  <a:schemeClr val="dk1"/>
                </a:solidFill>
                <a:latin typeface="Calibri"/>
                <a:ea typeface="Calibri"/>
                <a:cs typeface="Calibri"/>
                <a:sym typeface="Calibri"/>
              </a:defRPr>
            </a:lvl4pPr>
            <a:lvl5pPr indent="0" lvl="4" marL="1828800" marR="0" rtl="0" algn="l">
              <a:lnSpc>
                <a:spcPct val="90000"/>
              </a:lnSpc>
              <a:spcBef>
                <a:spcPts val="500"/>
              </a:spcBef>
              <a:buClr>
                <a:schemeClr val="dk1"/>
              </a:buClr>
              <a:buSzPts val="1600"/>
              <a:buFont typeface="Arial"/>
              <a:buNone/>
              <a:defRPr b="1" i="0" sz="1600" u="none" cap="none" strike="noStrike">
                <a:solidFill>
                  <a:schemeClr val="dk1"/>
                </a:solidFill>
                <a:latin typeface="Calibri"/>
                <a:ea typeface="Calibri"/>
                <a:cs typeface="Calibri"/>
                <a:sym typeface="Calibri"/>
              </a:defRPr>
            </a:lvl5pPr>
            <a:lvl6pPr indent="0" lvl="5" marL="2286000" marR="0" rtl="0" algn="l">
              <a:lnSpc>
                <a:spcPct val="90000"/>
              </a:lnSpc>
              <a:spcBef>
                <a:spcPts val="500"/>
              </a:spcBef>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0" lvl="6" marL="2743200" marR="0" rtl="0" algn="l">
              <a:lnSpc>
                <a:spcPct val="90000"/>
              </a:lnSpc>
              <a:spcBef>
                <a:spcPts val="500"/>
              </a:spcBef>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0" lvl="7" marL="3200400" marR="0" rtl="0" algn="l">
              <a:lnSpc>
                <a:spcPct val="90000"/>
              </a:lnSpc>
              <a:spcBef>
                <a:spcPts val="500"/>
              </a:spcBef>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0" lvl="8" marL="3657600" marR="0" rtl="0" algn="l">
              <a:lnSpc>
                <a:spcPct val="90000"/>
              </a:lnSpc>
              <a:spcBef>
                <a:spcPts val="500"/>
              </a:spcBef>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sp>
        <p:nvSpPr>
          <p:cNvPr id="52" name="Shape 52"/>
          <p:cNvSpPr txBox="1"/>
          <p:nvPr>
            <p:ph idx="2" type="body"/>
          </p:nvPr>
        </p:nvSpPr>
        <p:spPr>
          <a:xfrm>
            <a:off x="629842" y="2505075"/>
            <a:ext cx="3868340" cy="3684588"/>
          </a:xfrm>
          <a:prstGeom prst="rect">
            <a:avLst/>
          </a:prstGeom>
          <a:noFill/>
          <a:ln>
            <a:noFill/>
          </a:ln>
        </p:spPr>
        <p:txBody>
          <a:bodyPr anchorCtr="0" anchor="t" bIns="91425" lIns="91425" rIns="91425" wrap="square" tIns="91425"/>
          <a:lstStyle>
            <a:lvl1pPr indent="-50800" lvl="0" marL="228600" marR="0" rtl="0" algn="l">
              <a:lnSpc>
                <a:spcPct val="90000"/>
              </a:lnSpc>
              <a:spcBef>
                <a:spcPts val="1000"/>
              </a:spcBef>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76200" lvl="1" marL="685800" marR="0" rtl="0" algn="l">
              <a:lnSpc>
                <a:spcPct val="90000"/>
              </a:lnSpc>
              <a:spcBef>
                <a:spcPts val="500"/>
              </a:spcBef>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101600" lvl="2" marL="1143000" marR="0" rtl="0" algn="l">
              <a:lnSpc>
                <a:spcPct val="90000"/>
              </a:lnSpc>
              <a:spcBef>
                <a:spcPts val="500"/>
              </a:spcBef>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114300" lvl="3" marL="1600200" marR="0" rtl="0" algn="l">
              <a:lnSpc>
                <a:spcPct val="90000"/>
              </a:lnSpc>
              <a:spcBef>
                <a:spcPts val="500"/>
              </a:spcBef>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114300" lvl="4" marL="2057400" marR="0" rtl="0" algn="l">
              <a:lnSpc>
                <a:spcPct val="90000"/>
              </a:lnSpc>
              <a:spcBef>
                <a:spcPts val="500"/>
              </a:spcBef>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114300" lvl="5" marL="2514600" marR="0" rtl="0" algn="l">
              <a:lnSpc>
                <a:spcPct val="90000"/>
              </a:lnSpc>
              <a:spcBef>
                <a:spcPts val="500"/>
              </a:spcBef>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114300" lvl="6" marL="2971800" marR="0" rtl="0" algn="l">
              <a:lnSpc>
                <a:spcPct val="90000"/>
              </a:lnSpc>
              <a:spcBef>
                <a:spcPts val="500"/>
              </a:spcBef>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114300" lvl="7" marL="3429000" marR="0" rtl="0" algn="l">
              <a:lnSpc>
                <a:spcPct val="90000"/>
              </a:lnSpc>
              <a:spcBef>
                <a:spcPts val="500"/>
              </a:spcBef>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114300" lvl="8" marL="3886200" marR="0" rtl="0" algn="l">
              <a:lnSpc>
                <a:spcPct val="90000"/>
              </a:lnSpc>
              <a:spcBef>
                <a:spcPts val="500"/>
              </a:spcBef>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53" name="Shape 53"/>
          <p:cNvSpPr txBox="1"/>
          <p:nvPr>
            <p:ph idx="3" type="body"/>
          </p:nvPr>
        </p:nvSpPr>
        <p:spPr>
          <a:xfrm>
            <a:off x="4629150" y="1681163"/>
            <a:ext cx="3887391" cy="823912"/>
          </a:xfrm>
          <a:prstGeom prst="rect">
            <a:avLst/>
          </a:prstGeom>
          <a:noFill/>
          <a:ln>
            <a:noFill/>
          </a:ln>
        </p:spPr>
        <p:txBody>
          <a:bodyPr anchorCtr="0" anchor="b" bIns="91425" lIns="91425" rIns="91425" wrap="square" tIns="91425"/>
          <a:lstStyle>
            <a:lvl1pPr indent="0" lvl="0" marL="0" marR="0" rtl="0" algn="l">
              <a:lnSpc>
                <a:spcPct val="90000"/>
              </a:lnSpc>
              <a:spcBef>
                <a:spcPts val="1000"/>
              </a:spcBef>
              <a:buClr>
                <a:schemeClr val="dk1"/>
              </a:buClr>
              <a:buSzPts val="2400"/>
              <a:buFont typeface="Arial"/>
              <a:buNone/>
              <a:defRPr b="1" i="0" sz="2400" u="none" cap="none" strike="noStrike">
                <a:solidFill>
                  <a:schemeClr val="dk1"/>
                </a:solidFill>
                <a:latin typeface="Calibri"/>
                <a:ea typeface="Calibri"/>
                <a:cs typeface="Calibri"/>
                <a:sym typeface="Calibri"/>
              </a:defRPr>
            </a:lvl1pPr>
            <a:lvl2pPr indent="0" lvl="1" marL="457200" marR="0" rtl="0" algn="l">
              <a:lnSpc>
                <a:spcPct val="90000"/>
              </a:lnSpc>
              <a:spcBef>
                <a:spcPts val="500"/>
              </a:spcBef>
              <a:buClr>
                <a:schemeClr val="dk1"/>
              </a:buClr>
              <a:buSzPts val="2000"/>
              <a:buFont typeface="Arial"/>
              <a:buNone/>
              <a:defRPr b="1" i="0" sz="2000" u="none" cap="none" strike="noStrike">
                <a:solidFill>
                  <a:schemeClr val="dk1"/>
                </a:solidFill>
                <a:latin typeface="Calibri"/>
                <a:ea typeface="Calibri"/>
                <a:cs typeface="Calibri"/>
                <a:sym typeface="Calibri"/>
              </a:defRPr>
            </a:lvl2pPr>
            <a:lvl3pPr indent="0" lvl="2" marL="914400" marR="0" rtl="0" algn="l">
              <a:lnSpc>
                <a:spcPct val="90000"/>
              </a:lnSpc>
              <a:spcBef>
                <a:spcPts val="500"/>
              </a:spcBef>
              <a:buClr>
                <a:schemeClr val="dk1"/>
              </a:buClr>
              <a:buSzPts val="1800"/>
              <a:buFont typeface="Arial"/>
              <a:buNone/>
              <a:defRPr b="1" i="0" sz="1800" u="none" cap="none" strike="noStrike">
                <a:solidFill>
                  <a:schemeClr val="dk1"/>
                </a:solidFill>
                <a:latin typeface="Calibri"/>
                <a:ea typeface="Calibri"/>
                <a:cs typeface="Calibri"/>
                <a:sym typeface="Calibri"/>
              </a:defRPr>
            </a:lvl3pPr>
            <a:lvl4pPr indent="0" lvl="3" marL="1371600" marR="0" rtl="0" algn="l">
              <a:lnSpc>
                <a:spcPct val="90000"/>
              </a:lnSpc>
              <a:spcBef>
                <a:spcPts val="500"/>
              </a:spcBef>
              <a:buClr>
                <a:schemeClr val="dk1"/>
              </a:buClr>
              <a:buSzPts val="1600"/>
              <a:buFont typeface="Arial"/>
              <a:buNone/>
              <a:defRPr b="1" i="0" sz="1600" u="none" cap="none" strike="noStrike">
                <a:solidFill>
                  <a:schemeClr val="dk1"/>
                </a:solidFill>
                <a:latin typeface="Calibri"/>
                <a:ea typeface="Calibri"/>
                <a:cs typeface="Calibri"/>
                <a:sym typeface="Calibri"/>
              </a:defRPr>
            </a:lvl4pPr>
            <a:lvl5pPr indent="0" lvl="4" marL="1828800" marR="0" rtl="0" algn="l">
              <a:lnSpc>
                <a:spcPct val="90000"/>
              </a:lnSpc>
              <a:spcBef>
                <a:spcPts val="500"/>
              </a:spcBef>
              <a:buClr>
                <a:schemeClr val="dk1"/>
              </a:buClr>
              <a:buSzPts val="1600"/>
              <a:buFont typeface="Arial"/>
              <a:buNone/>
              <a:defRPr b="1" i="0" sz="1600" u="none" cap="none" strike="noStrike">
                <a:solidFill>
                  <a:schemeClr val="dk1"/>
                </a:solidFill>
                <a:latin typeface="Calibri"/>
                <a:ea typeface="Calibri"/>
                <a:cs typeface="Calibri"/>
                <a:sym typeface="Calibri"/>
              </a:defRPr>
            </a:lvl5pPr>
            <a:lvl6pPr indent="0" lvl="5" marL="2286000" marR="0" rtl="0" algn="l">
              <a:lnSpc>
                <a:spcPct val="90000"/>
              </a:lnSpc>
              <a:spcBef>
                <a:spcPts val="500"/>
              </a:spcBef>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0" lvl="6" marL="2743200" marR="0" rtl="0" algn="l">
              <a:lnSpc>
                <a:spcPct val="90000"/>
              </a:lnSpc>
              <a:spcBef>
                <a:spcPts val="500"/>
              </a:spcBef>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0" lvl="7" marL="3200400" marR="0" rtl="0" algn="l">
              <a:lnSpc>
                <a:spcPct val="90000"/>
              </a:lnSpc>
              <a:spcBef>
                <a:spcPts val="500"/>
              </a:spcBef>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0" lvl="8" marL="3657600" marR="0" rtl="0" algn="l">
              <a:lnSpc>
                <a:spcPct val="90000"/>
              </a:lnSpc>
              <a:spcBef>
                <a:spcPts val="500"/>
              </a:spcBef>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sp>
        <p:nvSpPr>
          <p:cNvPr id="54" name="Shape 54"/>
          <p:cNvSpPr txBox="1"/>
          <p:nvPr>
            <p:ph idx="4" type="body"/>
          </p:nvPr>
        </p:nvSpPr>
        <p:spPr>
          <a:xfrm>
            <a:off x="4629150" y="2505075"/>
            <a:ext cx="3887391" cy="3684588"/>
          </a:xfrm>
          <a:prstGeom prst="rect">
            <a:avLst/>
          </a:prstGeom>
          <a:noFill/>
          <a:ln>
            <a:noFill/>
          </a:ln>
        </p:spPr>
        <p:txBody>
          <a:bodyPr anchorCtr="0" anchor="t" bIns="91425" lIns="91425" rIns="91425" wrap="square" tIns="91425"/>
          <a:lstStyle>
            <a:lvl1pPr indent="-50800" lvl="0" marL="228600" marR="0" rtl="0" algn="l">
              <a:lnSpc>
                <a:spcPct val="90000"/>
              </a:lnSpc>
              <a:spcBef>
                <a:spcPts val="1000"/>
              </a:spcBef>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76200" lvl="1" marL="685800" marR="0" rtl="0" algn="l">
              <a:lnSpc>
                <a:spcPct val="90000"/>
              </a:lnSpc>
              <a:spcBef>
                <a:spcPts val="500"/>
              </a:spcBef>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101600" lvl="2" marL="1143000" marR="0" rtl="0" algn="l">
              <a:lnSpc>
                <a:spcPct val="90000"/>
              </a:lnSpc>
              <a:spcBef>
                <a:spcPts val="500"/>
              </a:spcBef>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114300" lvl="3" marL="1600200" marR="0" rtl="0" algn="l">
              <a:lnSpc>
                <a:spcPct val="90000"/>
              </a:lnSpc>
              <a:spcBef>
                <a:spcPts val="500"/>
              </a:spcBef>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114300" lvl="4" marL="2057400" marR="0" rtl="0" algn="l">
              <a:lnSpc>
                <a:spcPct val="90000"/>
              </a:lnSpc>
              <a:spcBef>
                <a:spcPts val="500"/>
              </a:spcBef>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114300" lvl="5" marL="2514600" marR="0" rtl="0" algn="l">
              <a:lnSpc>
                <a:spcPct val="90000"/>
              </a:lnSpc>
              <a:spcBef>
                <a:spcPts val="500"/>
              </a:spcBef>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114300" lvl="6" marL="2971800" marR="0" rtl="0" algn="l">
              <a:lnSpc>
                <a:spcPct val="90000"/>
              </a:lnSpc>
              <a:spcBef>
                <a:spcPts val="500"/>
              </a:spcBef>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114300" lvl="7" marL="3429000" marR="0" rtl="0" algn="l">
              <a:lnSpc>
                <a:spcPct val="90000"/>
              </a:lnSpc>
              <a:spcBef>
                <a:spcPts val="500"/>
              </a:spcBef>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114300" lvl="8" marL="3886200" marR="0" rtl="0" algn="l">
              <a:lnSpc>
                <a:spcPct val="90000"/>
              </a:lnSpc>
              <a:spcBef>
                <a:spcPts val="500"/>
              </a:spcBef>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55" name="Shape 55"/>
          <p:cNvSpPr txBox="1"/>
          <p:nvPr>
            <p:ph idx="10" type="dt"/>
          </p:nvPr>
        </p:nvSpPr>
        <p:spPr>
          <a:xfrm>
            <a:off x="628650" y="6356351"/>
            <a:ext cx="2057400" cy="365125"/>
          </a:xfrm>
          <a:prstGeom prst="rect">
            <a:avLst/>
          </a:prstGeom>
          <a:noFill/>
          <a:ln>
            <a:noFill/>
          </a:ln>
        </p:spPr>
        <p:txBody>
          <a:bodyPr anchorCtr="0" anchor="ctr" bIns="91425" lIns="91425" rIns="91425" wrap="square" tIns="91425"/>
          <a:lstStyle>
            <a:lvl1pPr indent="0" lvl="0" marL="0" marR="0" rtl="0" algn="l">
              <a:spcBef>
                <a:spcPts val="0"/>
              </a:spcBef>
              <a:buSzPts val="1400"/>
              <a:buNone/>
              <a:defRPr sz="1200">
                <a:solidFill>
                  <a:srgbClr val="888888"/>
                </a:solidFill>
                <a:latin typeface="Calibri"/>
                <a:ea typeface="Calibri"/>
                <a:cs typeface="Calibri"/>
                <a:sym typeface="Calibri"/>
              </a:defRPr>
            </a:lvl1pPr>
            <a:lvl2pPr indent="0" lvl="1" marL="457200" marR="0" rtl="0" algn="l">
              <a:spcBef>
                <a:spcPts val="0"/>
              </a:spcBef>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SzPts val="1400"/>
              <a:buNone/>
              <a:defRPr b="0" i="0" sz="1800" u="none" cap="none" strike="noStrike">
                <a:solidFill>
                  <a:schemeClr val="dk1"/>
                </a:solidFill>
                <a:latin typeface="Calibri"/>
                <a:ea typeface="Calibri"/>
                <a:cs typeface="Calibri"/>
                <a:sym typeface="Calibri"/>
              </a:defRPr>
            </a:lvl9pPr>
          </a:lstStyle>
          <a:p/>
        </p:txBody>
      </p:sp>
      <p:sp>
        <p:nvSpPr>
          <p:cNvPr id="56" name="Shape 56"/>
          <p:cNvSpPr txBox="1"/>
          <p:nvPr>
            <p:ph idx="11" type="ftr"/>
          </p:nvPr>
        </p:nvSpPr>
        <p:spPr>
          <a:xfrm>
            <a:off x="3028950" y="6356351"/>
            <a:ext cx="3086100" cy="365125"/>
          </a:xfrm>
          <a:prstGeom prst="rect">
            <a:avLst/>
          </a:prstGeom>
          <a:noFill/>
          <a:ln>
            <a:noFill/>
          </a:ln>
        </p:spPr>
        <p:txBody>
          <a:bodyPr anchorCtr="0" anchor="ctr" bIns="91425" lIns="91425" rIns="91425" wrap="square" tIns="91425"/>
          <a:lstStyle>
            <a:lvl1pPr indent="0" lvl="0" marL="0" marR="0" rtl="0" algn="ctr">
              <a:spcBef>
                <a:spcPts val="0"/>
              </a:spcBef>
              <a:buSzPts val="1400"/>
              <a:buNone/>
              <a:defRPr sz="1200">
                <a:solidFill>
                  <a:srgbClr val="888888"/>
                </a:solidFill>
                <a:latin typeface="Calibri"/>
                <a:ea typeface="Calibri"/>
                <a:cs typeface="Calibri"/>
                <a:sym typeface="Calibri"/>
              </a:defRPr>
            </a:lvl1pPr>
            <a:lvl2pPr indent="0" lvl="1" marL="457200" marR="0" rtl="0" algn="l">
              <a:spcBef>
                <a:spcPts val="0"/>
              </a:spcBef>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SzPts val="1400"/>
              <a:buNone/>
              <a:defRPr b="0" i="0" sz="1800" u="none" cap="none" strike="noStrike">
                <a:solidFill>
                  <a:schemeClr val="dk1"/>
                </a:solidFill>
                <a:latin typeface="Calibri"/>
                <a:ea typeface="Calibri"/>
                <a:cs typeface="Calibri"/>
                <a:sym typeface="Calibri"/>
              </a:defRPr>
            </a:lvl9pPr>
          </a:lstStyle>
          <a:p/>
        </p:txBody>
      </p:sp>
      <p:sp>
        <p:nvSpPr>
          <p:cNvPr id="57" name="Shape 57"/>
          <p:cNvSpPr txBox="1"/>
          <p:nvPr>
            <p:ph idx="12" type="sldNum"/>
          </p:nvPr>
        </p:nvSpPr>
        <p:spPr>
          <a:xfrm>
            <a:off x="6457950" y="6356351"/>
            <a:ext cx="2057400" cy="365125"/>
          </a:xfrm>
          <a:prstGeom prst="rect">
            <a:avLst/>
          </a:prstGeom>
          <a:noFill/>
          <a:ln>
            <a:noFill/>
          </a:ln>
        </p:spPr>
        <p:txBody>
          <a:bodyPr anchorCtr="0" anchor="ctr" bIns="45700" lIns="91425" rIns="91425" wrap="square" tIns="45700">
            <a:noAutofit/>
          </a:bodyPr>
          <a:lstStyle/>
          <a:p>
            <a:pPr indent="0" lvl="0" marL="0" marR="0" rtl="0" algn="r">
              <a:spcBef>
                <a:spcPts val="0"/>
              </a:spcBef>
              <a:buNone/>
            </a:pPr>
            <a:fld id="{00000000-1234-1234-1234-123412341234}" type="slidenum">
              <a:rPr lang="en-US" sz="1200">
                <a:solidFill>
                  <a:srgbClr val="888888"/>
                </a:solidFill>
                <a:latin typeface="Calibri"/>
                <a:ea typeface="Calibri"/>
                <a:cs typeface="Calibri"/>
                <a:sym typeface="Calibri"/>
              </a:rPr>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objTx">
  <p:cSld name="Content with Caption">
    <p:spTree>
      <p:nvGrpSpPr>
        <p:cNvPr id="58" name="Shape 58"/>
        <p:cNvGrpSpPr/>
        <p:nvPr/>
      </p:nvGrpSpPr>
      <p:grpSpPr>
        <a:xfrm>
          <a:off x="0" y="0"/>
          <a:ext cx="0" cy="0"/>
          <a:chOff x="0" y="0"/>
          <a:chExt cx="0" cy="0"/>
        </a:xfrm>
      </p:grpSpPr>
      <p:sp>
        <p:nvSpPr>
          <p:cNvPr id="59" name="Shape 59"/>
          <p:cNvSpPr txBox="1"/>
          <p:nvPr>
            <p:ph type="title"/>
          </p:nvPr>
        </p:nvSpPr>
        <p:spPr>
          <a:xfrm>
            <a:off x="629841" y="457200"/>
            <a:ext cx="2949178" cy="1600200"/>
          </a:xfrm>
          <a:prstGeom prst="rect">
            <a:avLst/>
          </a:prstGeom>
          <a:noFill/>
          <a:ln>
            <a:noFill/>
          </a:ln>
        </p:spPr>
        <p:txBody>
          <a:bodyPr anchorCtr="0" anchor="b" bIns="91425" lIns="91425" rIns="91425" wrap="square" tIns="91425"/>
          <a:lstStyle>
            <a:lvl1pPr indent="0" lvl="0" marL="0" marR="0" rtl="0" algn="l">
              <a:lnSpc>
                <a:spcPct val="90000"/>
              </a:lnSpc>
              <a:spcBef>
                <a:spcPts val="0"/>
              </a:spcBef>
              <a:buClr>
                <a:schemeClr val="dk1"/>
              </a:buClr>
              <a:buSzPts val="3200"/>
              <a:buFont typeface="Calibri"/>
              <a:buNone/>
              <a:defRPr b="0" i="0" sz="3200" u="none" cap="none" strike="noStrike">
                <a:solidFill>
                  <a:schemeClr val="dk1"/>
                </a:solidFill>
                <a:latin typeface="Calibri"/>
                <a:ea typeface="Calibri"/>
                <a:cs typeface="Calibri"/>
                <a:sym typeface="Calibri"/>
              </a:defRPr>
            </a:lvl1pPr>
            <a:lvl2pPr indent="0" lvl="1">
              <a:spcBef>
                <a:spcPts val="0"/>
              </a:spcBef>
              <a:buSzPts val="1400"/>
              <a:buNone/>
              <a:defRPr sz="1800"/>
            </a:lvl2pPr>
            <a:lvl3pPr indent="0" lvl="2">
              <a:spcBef>
                <a:spcPts val="0"/>
              </a:spcBef>
              <a:buSzPts val="1400"/>
              <a:buNone/>
              <a:defRPr sz="1800"/>
            </a:lvl3pPr>
            <a:lvl4pPr indent="0" lvl="3">
              <a:spcBef>
                <a:spcPts val="0"/>
              </a:spcBef>
              <a:buSzPts val="1400"/>
              <a:buNone/>
              <a:defRPr sz="1800"/>
            </a:lvl4pPr>
            <a:lvl5pPr indent="0" lvl="4">
              <a:spcBef>
                <a:spcPts val="0"/>
              </a:spcBef>
              <a:buSzPts val="1400"/>
              <a:buNone/>
              <a:defRPr sz="1800"/>
            </a:lvl5pPr>
            <a:lvl6pPr indent="0" lvl="5">
              <a:spcBef>
                <a:spcPts val="0"/>
              </a:spcBef>
              <a:buSzPts val="1400"/>
              <a:buNone/>
              <a:defRPr sz="1800"/>
            </a:lvl6pPr>
            <a:lvl7pPr indent="0" lvl="6">
              <a:spcBef>
                <a:spcPts val="0"/>
              </a:spcBef>
              <a:buSzPts val="1400"/>
              <a:buNone/>
              <a:defRPr sz="1800"/>
            </a:lvl7pPr>
            <a:lvl8pPr indent="0" lvl="7">
              <a:spcBef>
                <a:spcPts val="0"/>
              </a:spcBef>
              <a:buSzPts val="1400"/>
              <a:buNone/>
              <a:defRPr sz="1800"/>
            </a:lvl8pPr>
            <a:lvl9pPr indent="0" lvl="8">
              <a:spcBef>
                <a:spcPts val="0"/>
              </a:spcBef>
              <a:buSzPts val="1400"/>
              <a:buNone/>
              <a:defRPr sz="1800"/>
            </a:lvl9pPr>
          </a:lstStyle>
          <a:p/>
        </p:txBody>
      </p:sp>
      <p:sp>
        <p:nvSpPr>
          <p:cNvPr id="60" name="Shape 60"/>
          <p:cNvSpPr txBox="1"/>
          <p:nvPr>
            <p:ph idx="1" type="body"/>
          </p:nvPr>
        </p:nvSpPr>
        <p:spPr>
          <a:xfrm>
            <a:off x="3887391" y="987426"/>
            <a:ext cx="4629150" cy="4873625"/>
          </a:xfrm>
          <a:prstGeom prst="rect">
            <a:avLst/>
          </a:prstGeom>
          <a:noFill/>
          <a:ln>
            <a:noFill/>
          </a:ln>
        </p:spPr>
        <p:txBody>
          <a:bodyPr anchorCtr="0" anchor="t" bIns="91425" lIns="91425" rIns="91425" wrap="square" tIns="91425"/>
          <a:lstStyle>
            <a:lvl1pPr indent="-25400" lvl="0" marL="228600" marR="0" rtl="0" algn="l">
              <a:lnSpc>
                <a:spcPct val="90000"/>
              </a:lnSpc>
              <a:spcBef>
                <a:spcPts val="1000"/>
              </a:spcBef>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50800" lvl="1" marL="685800" marR="0" rtl="0" algn="l">
              <a:lnSpc>
                <a:spcPct val="90000"/>
              </a:lnSpc>
              <a:spcBef>
                <a:spcPts val="500"/>
              </a:spcBef>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76200" lvl="2" marL="1143000" marR="0" rtl="0" algn="l">
              <a:lnSpc>
                <a:spcPct val="90000"/>
              </a:lnSpc>
              <a:spcBef>
                <a:spcPts val="500"/>
              </a:spcBef>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101600" lvl="3" marL="1600200" marR="0" rtl="0" algn="l">
              <a:lnSpc>
                <a:spcPct val="90000"/>
              </a:lnSpc>
              <a:spcBef>
                <a:spcPts val="500"/>
              </a:spcBef>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101600" lvl="4" marL="2057400" marR="0" rtl="0" algn="l">
              <a:lnSpc>
                <a:spcPct val="90000"/>
              </a:lnSpc>
              <a:spcBef>
                <a:spcPts val="500"/>
              </a:spcBef>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101600" lvl="5" marL="2514600" marR="0" rtl="0" algn="l">
              <a:lnSpc>
                <a:spcPct val="90000"/>
              </a:lnSpc>
              <a:spcBef>
                <a:spcPts val="500"/>
              </a:spcBef>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101600" lvl="6" marL="2971800" marR="0" rtl="0" algn="l">
              <a:lnSpc>
                <a:spcPct val="90000"/>
              </a:lnSpc>
              <a:spcBef>
                <a:spcPts val="500"/>
              </a:spcBef>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101600" lvl="7" marL="3429000" marR="0" rtl="0" algn="l">
              <a:lnSpc>
                <a:spcPct val="90000"/>
              </a:lnSpc>
              <a:spcBef>
                <a:spcPts val="500"/>
              </a:spcBef>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101600" lvl="8" marL="3886200" marR="0" rtl="0" algn="l">
              <a:lnSpc>
                <a:spcPct val="90000"/>
              </a:lnSpc>
              <a:spcBef>
                <a:spcPts val="500"/>
              </a:spcBef>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61" name="Shape 61"/>
          <p:cNvSpPr txBox="1"/>
          <p:nvPr>
            <p:ph idx="2" type="body"/>
          </p:nvPr>
        </p:nvSpPr>
        <p:spPr>
          <a:xfrm>
            <a:off x="629841" y="2057400"/>
            <a:ext cx="2949178" cy="3811588"/>
          </a:xfrm>
          <a:prstGeom prst="rect">
            <a:avLst/>
          </a:prstGeom>
          <a:noFill/>
          <a:ln>
            <a:noFill/>
          </a:ln>
        </p:spPr>
        <p:txBody>
          <a:bodyPr anchorCtr="0" anchor="t" bIns="91425" lIns="91425" rIns="91425" wrap="square" tIns="91425"/>
          <a:lstStyle>
            <a:lvl1pPr indent="0" lvl="0" marL="0" marR="0" rtl="0" algn="l">
              <a:lnSpc>
                <a:spcPct val="90000"/>
              </a:lnSpc>
              <a:spcBef>
                <a:spcPts val="1000"/>
              </a:spcBef>
              <a:buClr>
                <a:schemeClr val="dk1"/>
              </a:buClr>
              <a:buSzPts val="1600"/>
              <a:buFont typeface="Arial"/>
              <a:buNone/>
              <a:defRPr b="0" i="0" sz="1600" u="none" cap="none" strike="noStrike">
                <a:solidFill>
                  <a:schemeClr val="dk1"/>
                </a:solidFill>
                <a:latin typeface="Calibri"/>
                <a:ea typeface="Calibri"/>
                <a:cs typeface="Calibri"/>
                <a:sym typeface="Calibri"/>
              </a:defRPr>
            </a:lvl1pPr>
            <a:lvl2pPr indent="0" lvl="1" marL="457200" marR="0" rtl="0" algn="l">
              <a:lnSpc>
                <a:spcPct val="90000"/>
              </a:lnSpc>
              <a:spcBef>
                <a:spcPts val="500"/>
              </a:spcBef>
              <a:buClr>
                <a:schemeClr val="dk1"/>
              </a:buClr>
              <a:buSzPts val="1400"/>
              <a:buFont typeface="Arial"/>
              <a:buNone/>
              <a:defRPr b="0" i="0" sz="1400" u="none" cap="none" strike="noStrike">
                <a:solidFill>
                  <a:schemeClr val="dk1"/>
                </a:solidFill>
                <a:latin typeface="Calibri"/>
                <a:ea typeface="Calibri"/>
                <a:cs typeface="Calibri"/>
                <a:sym typeface="Calibri"/>
              </a:defRPr>
            </a:lvl2pPr>
            <a:lvl3pPr indent="0" lvl="2" marL="914400" marR="0" rtl="0" algn="l">
              <a:lnSpc>
                <a:spcPct val="90000"/>
              </a:lnSpc>
              <a:spcBef>
                <a:spcPts val="500"/>
              </a:spcBef>
              <a:buClr>
                <a:schemeClr val="dk1"/>
              </a:buClr>
              <a:buSzPts val="1200"/>
              <a:buFont typeface="Arial"/>
              <a:buNone/>
              <a:defRPr b="0" i="0" sz="1200" u="none" cap="none" strike="noStrike">
                <a:solidFill>
                  <a:schemeClr val="dk1"/>
                </a:solidFill>
                <a:latin typeface="Calibri"/>
                <a:ea typeface="Calibri"/>
                <a:cs typeface="Calibri"/>
                <a:sym typeface="Calibri"/>
              </a:defRPr>
            </a:lvl3pPr>
            <a:lvl4pPr indent="0" lvl="3" marL="1371600" marR="0" rtl="0" algn="l">
              <a:lnSpc>
                <a:spcPct val="90000"/>
              </a:lnSpc>
              <a:spcBef>
                <a:spcPts val="500"/>
              </a:spcBef>
              <a:buClr>
                <a:schemeClr val="dk1"/>
              </a:buClr>
              <a:buSzPts val="1000"/>
              <a:buFont typeface="Arial"/>
              <a:buNone/>
              <a:defRPr b="0" i="0" sz="1000" u="none" cap="none" strike="noStrike">
                <a:solidFill>
                  <a:schemeClr val="dk1"/>
                </a:solidFill>
                <a:latin typeface="Calibri"/>
                <a:ea typeface="Calibri"/>
                <a:cs typeface="Calibri"/>
                <a:sym typeface="Calibri"/>
              </a:defRPr>
            </a:lvl4pPr>
            <a:lvl5pPr indent="0" lvl="4" marL="1828800" marR="0" rtl="0" algn="l">
              <a:lnSpc>
                <a:spcPct val="90000"/>
              </a:lnSpc>
              <a:spcBef>
                <a:spcPts val="500"/>
              </a:spcBef>
              <a:buClr>
                <a:schemeClr val="dk1"/>
              </a:buClr>
              <a:buSzPts val="1000"/>
              <a:buFont typeface="Arial"/>
              <a:buNone/>
              <a:defRPr b="0" i="0" sz="1000" u="none" cap="none" strike="noStrike">
                <a:solidFill>
                  <a:schemeClr val="dk1"/>
                </a:solidFill>
                <a:latin typeface="Calibri"/>
                <a:ea typeface="Calibri"/>
                <a:cs typeface="Calibri"/>
                <a:sym typeface="Calibri"/>
              </a:defRPr>
            </a:lvl5pPr>
            <a:lvl6pPr indent="0" lvl="5" marL="2286000" marR="0" rtl="0" algn="l">
              <a:lnSpc>
                <a:spcPct val="90000"/>
              </a:lnSpc>
              <a:spcBef>
                <a:spcPts val="500"/>
              </a:spcBef>
              <a:buClr>
                <a:schemeClr val="dk1"/>
              </a:buClr>
              <a:buSzPts val="1000"/>
              <a:buFont typeface="Arial"/>
              <a:buNone/>
              <a:defRPr b="0" i="0" sz="1000" u="none" cap="none" strike="noStrike">
                <a:solidFill>
                  <a:schemeClr val="dk1"/>
                </a:solidFill>
                <a:latin typeface="Calibri"/>
                <a:ea typeface="Calibri"/>
                <a:cs typeface="Calibri"/>
                <a:sym typeface="Calibri"/>
              </a:defRPr>
            </a:lvl6pPr>
            <a:lvl7pPr indent="0" lvl="6" marL="2743200" marR="0" rtl="0" algn="l">
              <a:lnSpc>
                <a:spcPct val="90000"/>
              </a:lnSpc>
              <a:spcBef>
                <a:spcPts val="500"/>
              </a:spcBef>
              <a:buClr>
                <a:schemeClr val="dk1"/>
              </a:buClr>
              <a:buSzPts val="1000"/>
              <a:buFont typeface="Arial"/>
              <a:buNone/>
              <a:defRPr b="0" i="0" sz="1000" u="none" cap="none" strike="noStrike">
                <a:solidFill>
                  <a:schemeClr val="dk1"/>
                </a:solidFill>
                <a:latin typeface="Calibri"/>
                <a:ea typeface="Calibri"/>
                <a:cs typeface="Calibri"/>
                <a:sym typeface="Calibri"/>
              </a:defRPr>
            </a:lvl7pPr>
            <a:lvl8pPr indent="0" lvl="7" marL="3200400" marR="0" rtl="0" algn="l">
              <a:lnSpc>
                <a:spcPct val="90000"/>
              </a:lnSpc>
              <a:spcBef>
                <a:spcPts val="500"/>
              </a:spcBef>
              <a:buClr>
                <a:schemeClr val="dk1"/>
              </a:buClr>
              <a:buSzPts val="1000"/>
              <a:buFont typeface="Arial"/>
              <a:buNone/>
              <a:defRPr b="0" i="0" sz="1000" u="none" cap="none" strike="noStrike">
                <a:solidFill>
                  <a:schemeClr val="dk1"/>
                </a:solidFill>
                <a:latin typeface="Calibri"/>
                <a:ea typeface="Calibri"/>
                <a:cs typeface="Calibri"/>
                <a:sym typeface="Calibri"/>
              </a:defRPr>
            </a:lvl8pPr>
            <a:lvl9pPr indent="0" lvl="8" marL="3657600" marR="0" rtl="0" algn="l">
              <a:lnSpc>
                <a:spcPct val="90000"/>
              </a:lnSpc>
              <a:spcBef>
                <a:spcPts val="500"/>
              </a:spcBef>
              <a:buClr>
                <a:schemeClr val="dk1"/>
              </a:buClr>
              <a:buSzPts val="1000"/>
              <a:buFont typeface="Arial"/>
              <a:buNone/>
              <a:defRPr b="0" i="0" sz="1000" u="none" cap="none" strike="noStrike">
                <a:solidFill>
                  <a:schemeClr val="dk1"/>
                </a:solidFill>
                <a:latin typeface="Calibri"/>
                <a:ea typeface="Calibri"/>
                <a:cs typeface="Calibri"/>
                <a:sym typeface="Calibri"/>
              </a:defRPr>
            </a:lvl9pPr>
          </a:lstStyle>
          <a:p/>
        </p:txBody>
      </p:sp>
      <p:sp>
        <p:nvSpPr>
          <p:cNvPr id="62" name="Shape 62"/>
          <p:cNvSpPr txBox="1"/>
          <p:nvPr>
            <p:ph idx="10" type="dt"/>
          </p:nvPr>
        </p:nvSpPr>
        <p:spPr>
          <a:xfrm>
            <a:off x="628650" y="6356351"/>
            <a:ext cx="2057400" cy="365125"/>
          </a:xfrm>
          <a:prstGeom prst="rect">
            <a:avLst/>
          </a:prstGeom>
          <a:noFill/>
          <a:ln>
            <a:noFill/>
          </a:ln>
        </p:spPr>
        <p:txBody>
          <a:bodyPr anchorCtr="0" anchor="ctr" bIns="91425" lIns="91425" rIns="91425" wrap="square" tIns="91425"/>
          <a:lstStyle>
            <a:lvl1pPr indent="0" lvl="0" marL="0" marR="0" rtl="0" algn="l">
              <a:spcBef>
                <a:spcPts val="0"/>
              </a:spcBef>
              <a:buSzPts val="1400"/>
              <a:buNone/>
              <a:defRPr sz="1200">
                <a:solidFill>
                  <a:srgbClr val="888888"/>
                </a:solidFill>
                <a:latin typeface="Calibri"/>
                <a:ea typeface="Calibri"/>
                <a:cs typeface="Calibri"/>
                <a:sym typeface="Calibri"/>
              </a:defRPr>
            </a:lvl1pPr>
            <a:lvl2pPr indent="0" lvl="1" marL="457200" marR="0" rtl="0" algn="l">
              <a:spcBef>
                <a:spcPts val="0"/>
              </a:spcBef>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SzPts val="1400"/>
              <a:buNone/>
              <a:defRPr b="0" i="0" sz="1800" u="none" cap="none" strike="noStrike">
                <a:solidFill>
                  <a:schemeClr val="dk1"/>
                </a:solidFill>
                <a:latin typeface="Calibri"/>
                <a:ea typeface="Calibri"/>
                <a:cs typeface="Calibri"/>
                <a:sym typeface="Calibri"/>
              </a:defRPr>
            </a:lvl9pPr>
          </a:lstStyle>
          <a:p/>
        </p:txBody>
      </p:sp>
      <p:sp>
        <p:nvSpPr>
          <p:cNvPr id="63" name="Shape 63"/>
          <p:cNvSpPr txBox="1"/>
          <p:nvPr>
            <p:ph idx="11" type="ftr"/>
          </p:nvPr>
        </p:nvSpPr>
        <p:spPr>
          <a:xfrm>
            <a:off x="3028950" y="6356351"/>
            <a:ext cx="3086100" cy="365125"/>
          </a:xfrm>
          <a:prstGeom prst="rect">
            <a:avLst/>
          </a:prstGeom>
          <a:noFill/>
          <a:ln>
            <a:noFill/>
          </a:ln>
        </p:spPr>
        <p:txBody>
          <a:bodyPr anchorCtr="0" anchor="ctr" bIns="91425" lIns="91425" rIns="91425" wrap="square" tIns="91425"/>
          <a:lstStyle>
            <a:lvl1pPr indent="0" lvl="0" marL="0" marR="0" rtl="0" algn="ctr">
              <a:spcBef>
                <a:spcPts val="0"/>
              </a:spcBef>
              <a:buSzPts val="1400"/>
              <a:buNone/>
              <a:defRPr sz="1200">
                <a:solidFill>
                  <a:srgbClr val="888888"/>
                </a:solidFill>
                <a:latin typeface="Calibri"/>
                <a:ea typeface="Calibri"/>
                <a:cs typeface="Calibri"/>
                <a:sym typeface="Calibri"/>
              </a:defRPr>
            </a:lvl1pPr>
            <a:lvl2pPr indent="0" lvl="1" marL="457200" marR="0" rtl="0" algn="l">
              <a:spcBef>
                <a:spcPts val="0"/>
              </a:spcBef>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SzPts val="1400"/>
              <a:buNone/>
              <a:defRPr b="0" i="0" sz="1800" u="none" cap="none" strike="noStrike">
                <a:solidFill>
                  <a:schemeClr val="dk1"/>
                </a:solidFill>
                <a:latin typeface="Calibri"/>
                <a:ea typeface="Calibri"/>
                <a:cs typeface="Calibri"/>
                <a:sym typeface="Calibri"/>
              </a:defRPr>
            </a:lvl9pPr>
          </a:lstStyle>
          <a:p/>
        </p:txBody>
      </p:sp>
      <p:sp>
        <p:nvSpPr>
          <p:cNvPr id="64" name="Shape 64"/>
          <p:cNvSpPr txBox="1"/>
          <p:nvPr>
            <p:ph idx="12" type="sldNum"/>
          </p:nvPr>
        </p:nvSpPr>
        <p:spPr>
          <a:xfrm>
            <a:off x="6457950" y="6356351"/>
            <a:ext cx="2057400" cy="365125"/>
          </a:xfrm>
          <a:prstGeom prst="rect">
            <a:avLst/>
          </a:prstGeom>
          <a:noFill/>
          <a:ln>
            <a:noFill/>
          </a:ln>
        </p:spPr>
        <p:txBody>
          <a:bodyPr anchorCtr="0" anchor="ctr" bIns="45700" lIns="91425" rIns="91425" wrap="square" tIns="45700">
            <a:noAutofit/>
          </a:bodyPr>
          <a:lstStyle/>
          <a:p>
            <a:pPr indent="0" lvl="0" marL="0" marR="0" rtl="0" algn="r">
              <a:spcBef>
                <a:spcPts val="0"/>
              </a:spcBef>
              <a:buNone/>
            </a:pPr>
            <a:fld id="{00000000-1234-1234-1234-123412341234}" type="slidenum">
              <a:rPr lang="en-US" sz="1200">
                <a:solidFill>
                  <a:srgbClr val="888888"/>
                </a:solidFill>
                <a:latin typeface="Calibri"/>
                <a:ea typeface="Calibri"/>
                <a:cs typeface="Calibri"/>
                <a:sym typeface="Calibri"/>
              </a:rPr>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picTx">
  <p:cSld name="Picture with Caption">
    <p:spTree>
      <p:nvGrpSpPr>
        <p:cNvPr id="65" name="Shape 65"/>
        <p:cNvGrpSpPr/>
        <p:nvPr/>
      </p:nvGrpSpPr>
      <p:grpSpPr>
        <a:xfrm>
          <a:off x="0" y="0"/>
          <a:ext cx="0" cy="0"/>
          <a:chOff x="0" y="0"/>
          <a:chExt cx="0" cy="0"/>
        </a:xfrm>
      </p:grpSpPr>
      <p:sp>
        <p:nvSpPr>
          <p:cNvPr id="66" name="Shape 66"/>
          <p:cNvSpPr txBox="1"/>
          <p:nvPr>
            <p:ph type="title"/>
          </p:nvPr>
        </p:nvSpPr>
        <p:spPr>
          <a:xfrm>
            <a:off x="629841" y="457200"/>
            <a:ext cx="2949178" cy="1600200"/>
          </a:xfrm>
          <a:prstGeom prst="rect">
            <a:avLst/>
          </a:prstGeom>
          <a:noFill/>
          <a:ln>
            <a:noFill/>
          </a:ln>
        </p:spPr>
        <p:txBody>
          <a:bodyPr anchorCtr="0" anchor="b" bIns="91425" lIns="91425" rIns="91425" wrap="square" tIns="91425"/>
          <a:lstStyle>
            <a:lvl1pPr indent="0" lvl="0" marL="0" marR="0" rtl="0" algn="l">
              <a:lnSpc>
                <a:spcPct val="90000"/>
              </a:lnSpc>
              <a:spcBef>
                <a:spcPts val="0"/>
              </a:spcBef>
              <a:buClr>
                <a:schemeClr val="dk1"/>
              </a:buClr>
              <a:buSzPts val="3200"/>
              <a:buFont typeface="Calibri"/>
              <a:buNone/>
              <a:defRPr b="0" i="0" sz="3200" u="none" cap="none" strike="noStrike">
                <a:solidFill>
                  <a:schemeClr val="dk1"/>
                </a:solidFill>
                <a:latin typeface="Calibri"/>
                <a:ea typeface="Calibri"/>
                <a:cs typeface="Calibri"/>
                <a:sym typeface="Calibri"/>
              </a:defRPr>
            </a:lvl1pPr>
            <a:lvl2pPr indent="0" lvl="1">
              <a:spcBef>
                <a:spcPts val="0"/>
              </a:spcBef>
              <a:buSzPts val="1400"/>
              <a:buNone/>
              <a:defRPr sz="1800"/>
            </a:lvl2pPr>
            <a:lvl3pPr indent="0" lvl="2">
              <a:spcBef>
                <a:spcPts val="0"/>
              </a:spcBef>
              <a:buSzPts val="1400"/>
              <a:buNone/>
              <a:defRPr sz="1800"/>
            </a:lvl3pPr>
            <a:lvl4pPr indent="0" lvl="3">
              <a:spcBef>
                <a:spcPts val="0"/>
              </a:spcBef>
              <a:buSzPts val="1400"/>
              <a:buNone/>
              <a:defRPr sz="1800"/>
            </a:lvl4pPr>
            <a:lvl5pPr indent="0" lvl="4">
              <a:spcBef>
                <a:spcPts val="0"/>
              </a:spcBef>
              <a:buSzPts val="1400"/>
              <a:buNone/>
              <a:defRPr sz="1800"/>
            </a:lvl5pPr>
            <a:lvl6pPr indent="0" lvl="5">
              <a:spcBef>
                <a:spcPts val="0"/>
              </a:spcBef>
              <a:buSzPts val="1400"/>
              <a:buNone/>
              <a:defRPr sz="1800"/>
            </a:lvl6pPr>
            <a:lvl7pPr indent="0" lvl="6">
              <a:spcBef>
                <a:spcPts val="0"/>
              </a:spcBef>
              <a:buSzPts val="1400"/>
              <a:buNone/>
              <a:defRPr sz="1800"/>
            </a:lvl7pPr>
            <a:lvl8pPr indent="0" lvl="7">
              <a:spcBef>
                <a:spcPts val="0"/>
              </a:spcBef>
              <a:buSzPts val="1400"/>
              <a:buNone/>
              <a:defRPr sz="1800"/>
            </a:lvl8pPr>
            <a:lvl9pPr indent="0" lvl="8">
              <a:spcBef>
                <a:spcPts val="0"/>
              </a:spcBef>
              <a:buSzPts val="1400"/>
              <a:buNone/>
              <a:defRPr sz="1800"/>
            </a:lvl9pPr>
          </a:lstStyle>
          <a:p/>
        </p:txBody>
      </p:sp>
      <p:sp>
        <p:nvSpPr>
          <p:cNvPr id="67" name="Shape 67"/>
          <p:cNvSpPr/>
          <p:nvPr>
            <p:ph idx="2" type="pic"/>
          </p:nvPr>
        </p:nvSpPr>
        <p:spPr>
          <a:xfrm>
            <a:off x="3887391" y="987426"/>
            <a:ext cx="4629150" cy="4873625"/>
          </a:xfrm>
          <a:prstGeom prst="rect">
            <a:avLst/>
          </a:prstGeom>
          <a:noFill/>
          <a:ln>
            <a:noFill/>
          </a:ln>
        </p:spPr>
        <p:txBody>
          <a:bodyPr anchorCtr="0" anchor="t" bIns="91425" lIns="91425" rIns="91425" wrap="square" tIns="91425"/>
          <a:lstStyle>
            <a:lvl1pPr indent="0" lvl="0" marL="0" marR="0" rtl="0" algn="l">
              <a:lnSpc>
                <a:spcPct val="90000"/>
              </a:lnSpc>
              <a:spcBef>
                <a:spcPts val="1000"/>
              </a:spcBef>
              <a:buClr>
                <a:schemeClr val="dk1"/>
              </a:buClr>
              <a:buSzPts val="3200"/>
              <a:buFont typeface="Arial"/>
              <a:buNone/>
              <a:defRPr b="0" i="0" sz="3200" u="none" cap="none" strike="noStrike">
                <a:solidFill>
                  <a:schemeClr val="dk1"/>
                </a:solidFill>
                <a:latin typeface="Calibri"/>
                <a:ea typeface="Calibri"/>
                <a:cs typeface="Calibri"/>
                <a:sym typeface="Calibri"/>
              </a:defRPr>
            </a:lvl1pPr>
            <a:lvl2pPr indent="0" lvl="1" marL="457200" marR="0" rtl="0" algn="l">
              <a:lnSpc>
                <a:spcPct val="90000"/>
              </a:lnSpc>
              <a:spcBef>
                <a:spcPts val="500"/>
              </a:spcBef>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indent="0" lvl="2" marL="914400" marR="0" rtl="0" algn="l">
              <a:lnSpc>
                <a:spcPct val="90000"/>
              </a:lnSpc>
              <a:spcBef>
                <a:spcPts val="500"/>
              </a:spcBef>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indent="0" lvl="3" marL="1371600" marR="0" rtl="0" algn="l">
              <a:lnSpc>
                <a:spcPct val="90000"/>
              </a:lnSpc>
              <a:spcBef>
                <a:spcPts val="500"/>
              </a:spcBef>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indent="0" lvl="4" marL="1828800" marR="0" rtl="0" algn="l">
              <a:lnSpc>
                <a:spcPct val="90000"/>
              </a:lnSpc>
              <a:spcBef>
                <a:spcPts val="500"/>
              </a:spcBef>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indent="0" lvl="5" marL="2286000" marR="0" rtl="0" algn="l">
              <a:lnSpc>
                <a:spcPct val="90000"/>
              </a:lnSpc>
              <a:spcBef>
                <a:spcPts val="500"/>
              </a:spcBef>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indent="0" lvl="6" marL="2743200" marR="0" rtl="0" algn="l">
              <a:lnSpc>
                <a:spcPct val="90000"/>
              </a:lnSpc>
              <a:spcBef>
                <a:spcPts val="500"/>
              </a:spcBef>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indent="0" lvl="7" marL="3200400" marR="0" rtl="0" algn="l">
              <a:lnSpc>
                <a:spcPct val="90000"/>
              </a:lnSpc>
              <a:spcBef>
                <a:spcPts val="500"/>
              </a:spcBef>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indent="0" lvl="8" marL="3657600" marR="0" rtl="0" algn="l">
              <a:lnSpc>
                <a:spcPct val="90000"/>
              </a:lnSpc>
              <a:spcBef>
                <a:spcPts val="500"/>
              </a:spcBef>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68" name="Shape 68"/>
          <p:cNvSpPr txBox="1"/>
          <p:nvPr>
            <p:ph idx="1" type="body"/>
          </p:nvPr>
        </p:nvSpPr>
        <p:spPr>
          <a:xfrm>
            <a:off x="629841" y="2057400"/>
            <a:ext cx="2949178" cy="3811588"/>
          </a:xfrm>
          <a:prstGeom prst="rect">
            <a:avLst/>
          </a:prstGeom>
          <a:noFill/>
          <a:ln>
            <a:noFill/>
          </a:ln>
        </p:spPr>
        <p:txBody>
          <a:bodyPr anchorCtr="0" anchor="t" bIns="91425" lIns="91425" rIns="91425" wrap="square" tIns="91425"/>
          <a:lstStyle>
            <a:lvl1pPr indent="0" lvl="0" marL="0" marR="0" rtl="0" algn="l">
              <a:lnSpc>
                <a:spcPct val="90000"/>
              </a:lnSpc>
              <a:spcBef>
                <a:spcPts val="1000"/>
              </a:spcBef>
              <a:buClr>
                <a:schemeClr val="dk1"/>
              </a:buClr>
              <a:buSzPts val="1600"/>
              <a:buFont typeface="Arial"/>
              <a:buNone/>
              <a:defRPr b="0" i="0" sz="1600" u="none" cap="none" strike="noStrike">
                <a:solidFill>
                  <a:schemeClr val="dk1"/>
                </a:solidFill>
                <a:latin typeface="Calibri"/>
                <a:ea typeface="Calibri"/>
                <a:cs typeface="Calibri"/>
                <a:sym typeface="Calibri"/>
              </a:defRPr>
            </a:lvl1pPr>
            <a:lvl2pPr indent="0" lvl="1" marL="457200" marR="0" rtl="0" algn="l">
              <a:lnSpc>
                <a:spcPct val="90000"/>
              </a:lnSpc>
              <a:spcBef>
                <a:spcPts val="500"/>
              </a:spcBef>
              <a:buClr>
                <a:schemeClr val="dk1"/>
              </a:buClr>
              <a:buSzPts val="1400"/>
              <a:buFont typeface="Arial"/>
              <a:buNone/>
              <a:defRPr b="0" i="0" sz="1400" u="none" cap="none" strike="noStrike">
                <a:solidFill>
                  <a:schemeClr val="dk1"/>
                </a:solidFill>
                <a:latin typeface="Calibri"/>
                <a:ea typeface="Calibri"/>
                <a:cs typeface="Calibri"/>
                <a:sym typeface="Calibri"/>
              </a:defRPr>
            </a:lvl2pPr>
            <a:lvl3pPr indent="0" lvl="2" marL="914400" marR="0" rtl="0" algn="l">
              <a:lnSpc>
                <a:spcPct val="90000"/>
              </a:lnSpc>
              <a:spcBef>
                <a:spcPts val="500"/>
              </a:spcBef>
              <a:buClr>
                <a:schemeClr val="dk1"/>
              </a:buClr>
              <a:buSzPts val="1200"/>
              <a:buFont typeface="Arial"/>
              <a:buNone/>
              <a:defRPr b="0" i="0" sz="1200" u="none" cap="none" strike="noStrike">
                <a:solidFill>
                  <a:schemeClr val="dk1"/>
                </a:solidFill>
                <a:latin typeface="Calibri"/>
                <a:ea typeface="Calibri"/>
                <a:cs typeface="Calibri"/>
                <a:sym typeface="Calibri"/>
              </a:defRPr>
            </a:lvl3pPr>
            <a:lvl4pPr indent="0" lvl="3" marL="1371600" marR="0" rtl="0" algn="l">
              <a:lnSpc>
                <a:spcPct val="90000"/>
              </a:lnSpc>
              <a:spcBef>
                <a:spcPts val="500"/>
              </a:spcBef>
              <a:buClr>
                <a:schemeClr val="dk1"/>
              </a:buClr>
              <a:buSzPts val="1000"/>
              <a:buFont typeface="Arial"/>
              <a:buNone/>
              <a:defRPr b="0" i="0" sz="1000" u="none" cap="none" strike="noStrike">
                <a:solidFill>
                  <a:schemeClr val="dk1"/>
                </a:solidFill>
                <a:latin typeface="Calibri"/>
                <a:ea typeface="Calibri"/>
                <a:cs typeface="Calibri"/>
                <a:sym typeface="Calibri"/>
              </a:defRPr>
            </a:lvl4pPr>
            <a:lvl5pPr indent="0" lvl="4" marL="1828800" marR="0" rtl="0" algn="l">
              <a:lnSpc>
                <a:spcPct val="90000"/>
              </a:lnSpc>
              <a:spcBef>
                <a:spcPts val="500"/>
              </a:spcBef>
              <a:buClr>
                <a:schemeClr val="dk1"/>
              </a:buClr>
              <a:buSzPts val="1000"/>
              <a:buFont typeface="Arial"/>
              <a:buNone/>
              <a:defRPr b="0" i="0" sz="1000" u="none" cap="none" strike="noStrike">
                <a:solidFill>
                  <a:schemeClr val="dk1"/>
                </a:solidFill>
                <a:latin typeface="Calibri"/>
                <a:ea typeface="Calibri"/>
                <a:cs typeface="Calibri"/>
                <a:sym typeface="Calibri"/>
              </a:defRPr>
            </a:lvl5pPr>
            <a:lvl6pPr indent="0" lvl="5" marL="2286000" marR="0" rtl="0" algn="l">
              <a:lnSpc>
                <a:spcPct val="90000"/>
              </a:lnSpc>
              <a:spcBef>
                <a:spcPts val="500"/>
              </a:spcBef>
              <a:buClr>
                <a:schemeClr val="dk1"/>
              </a:buClr>
              <a:buSzPts val="1000"/>
              <a:buFont typeface="Arial"/>
              <a:buNone/>
              <a:defRPr b="0" i="0" sz="1000" u="none" cap="none" strike="noStrike">
                <a:solidFill>
                  <a:schemeClr val="dk1"/>
                </a:solidFill>
                <a:latin typeface="Calibri"/>
                <a:ea typeface="Calibri"/>
                <a:cs typeface="Calibri"/>
                <a:sym typeface="Calibri"/>
              </a:defRPr>
            </a:lvl6pPr>
            <a:lvl7pPr indent="0" lvl="6" marL="2743200" marR="0" rtl="0" algn="l">
              <a:lnSpc>
                <a:spcPct val="90000"/>
              </a:lnSpc>
              <a:spcBef>
                <a:spcPts val="500"/>
              </a:spcBef>
              <a:buClr>
                <a:schemeClr val="dk1"/>
              </a:buClr>
              <a:buSzPts val="1000"/>
              <a:buFont typeface="Arial"/>
              <a:buNone/>
              <a:defRPr b="0" i="0" sz="1000" u="none" cap="none" strike="noStrike">
                <a:solidFill>
                  <a:schemeClr val="dk1"/>
                </a:solidFill>
                <a:latin typeface="Calibri"/>
                <a:ea typeface="Calibri"/>
                <a:cs typeface="Calibri"/>
                <a:sym typeface="Calibri"/>
              </a:defRPr>
            </a:lvl7pPr>
            <a:lvl8pPr indent="0" lvl="7" marL="3200400" marR="0" rtl="0" algn="l">
              <a:lnSpc>
                <a:spcPct val="90000"/>
              </a:lnSpc>
              <a:spcBef>
                <a:spcPts val="500"/>
              </a:spcBef>
              <a:buClr>
                <a:schemeClr val="dk1"/>
              </a:buClr>
              <a:buSzPts val="1000"/>
              <a:buFont typeface="Arial"/>
              <a:buNone/>
              <a:defRPr b="0" i="0" sz="1000" u="none" cap="none" strike="noStrike">
                <a:solidFill>
                  <a:schemeClr val="dk1"/>
                </a:solidFill>
                <a:latin typeface="Calibri"/>
                <a:ea typeface="Calibri"/>
                <a:cs typeface="Calibri"/>
                <a:sym typeface="Calibri"/>
              </a:defRPr>
            </a:lvl8pPr>
            <a:lvl9pPr indent="0" lvl="8" marL="3657600" marR="0" rtl="0" algn="l">
              <a:lnSpc>
                <a:spcPct val="90000"/>
              </a:lnSpc>
              <a:spcBef>
                <a:spcPts val="500"/>
              </a:spcBef>
              <a:buClr>
                <a:schemeClr val="dk1"/>
              </a:buClr>
              <a:buSzPts val="1000"/>
              <a:buFont typeface="Arial"/>
              <a:buNone/>
              <a:defRPr b="0" i="0" sz="1000" u="none" cap="none" strike="noStrike">
                <a:solidFill>
                  <a:schemeClr val="dk1"/>
                </a:solidFill>
                <a:latin typeface="Calibri"/>
                <a:ea typeface="Calibri"/>
                <a:cs typeface="Calibri"/>
                <a:sym typeface="Calibri"/>
              </a:defRPr>
            </a:lvl9pPr>
          </a:lstStyle>
          <a:p/>
        </p:txBody>
      </p:sp>
      <p:sp>
        <p:nvSpPr>
          <p:cNvPr id="69" name="Shape 69"/>
          <p:cNvSpPr txBox="1"/>
          <p:nvPr>
            <p:ph idx="10" type="dt"/>
          </p:nvPr>
        </p:nvSpPr>
        <p:spPr>
          <a:xfrm>
            <a:off x="628650" y="6356351"/>
            <a:ext cx="2057400" cy="365125"/>
          </a:xfrm>
          <a:prstGeom prst="rect">
            <a:avLst/>
          </a:prstGeom>
          <a:noFill/>
          <a:ln>
            <a:noFill/>
          </a:ln>
        </p:spPr>
        <p:txBody>
          <a:bodyPr anchorCtr="0" anchor="ctr" bIns="91425" lIns="91425" rIns="91425" wrap="square" tIns="91425"/>
          <a:lstStyle>
            <a:lvl1pPr indent="0" lvl="0" marL="0" marR="0" rtl="0" algn="l">
              <a:spcBef>
                <a:spcPts val="0"/>
              </a:spcBef>
              <a:buSzPts val="1400"/>
              <a:buNone/>
              <a:defRPr sz="1200">
                <a:solidFill>
                  <a:srgbClr val="888888"/>
                </a:solidFill>
                <a:latin typeface="Calibri"/>
                <a:ea typeface="Calibri"/>
                <a:cs typeface="Calibri"/>
                <a:sym typeface="Calibri"/>
              </a:defRPr>
            </a:lvl1pPr>
            <a:lvl2pPr indent="0" lvl="1" marL="457200" marR="0" rtl="0" algn="l">
              <a:spcBef>
                <a:spcPts val="0"/>
              </a:spcBef>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SzPts val="1400"/>
              <a:buNone/>
              <a:defRPr b="0" i="0" sz="1800" u="none" cap="none" strike="noStrike">
                <a:solidFill>
                  <a:schemeClr val="dk1"/>
                </a:solidFill>
                <a:latin typeface="Calibri"/>
                <a:ea typeface="Calibri"/>
                <a:cs typeface="Calibri"/>
                <a:sym typeface="Calibri"/>
              </a:defRPr>
            </a:lvl9pPr>
          </a:lstStyle>
          <a:p/>
        </p:txBody>
      </p:sp>
      <p:sp>
        <p:nvSpPr>
          <p:cNvPr id="70" name="Shape 70"/>
          <p:cNvSpPr txBox="1"/>
          <p:nvPr>
            <p:ph idx="11" type="ftr"/>
          </p:nvPr>
        </p:nvSpPr>
        <p:spPr>
          <a:xfrm>
            <a:off x="3028950" y="6356351"/>
            <a:ext cx="3086100" cy="365125"/>
          </a:xfrm>
          <a:prstGeom prst="rect">
            <a:avLst/>
          </a:prstGeom>
          <a:noFill/>
          <a:ln>
            <a:noFill/>
          </a:ln>
        </p:spPr>
        <p:txBody>
          <a:bodyPr anchorCtr="0" anchor="ctr" bIns="91425" lIns="91425" rIns="91425" wrap="square" tIns="91425"/>
          <a:lstStyle>
            <a:lvl1pPr indent="0" lvl="0" marL="0" marR="0" rtl="0" algn="ctr">
              <a:spcBef>
                <a:spcPts val="0"/>
              </a:spcBef>
              <a:buSzPts val="1400"/>
              <a:buNone/>
              <a:defRPr sz="1200">
                <a:solidFill>
                  <a:srgbClr val="888888"/>
                </a:solidFill>
                <a:latin typeface="Calibri"/>
                <a:ea typeface="Calibri"/>
                <a:cs typeface="Calibri"/>
                <a:sym typeface="Calibri"/>
              </a:defRPr>
            </a:lvl1pPr>
            <a:lvl2pPr indent="0" lvl="1" marL="457200" marR="0" rtl="0" algn="l">
              <a:spcBef>
                <a:spcPts val="0"/>
              </a:spcBef>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SzPts val="1400"/>
              <a:buNone/>
              <a:defRPr b="0" i="0" sz="1800" u="none" cap="none" strike="noStrike">
                <a:solidFill>
                  <a:schemeClr val="dk1"/>
                </a:solidFill>
                <a:latin typeface="Calibri"/>
                <a:ea typeface="Calibri"/>
                <a:cs typeface="Calibri"/>
                <a:sym typeface="Calibri"/>
              </a:defRPr>
            </a:lvl9pPr>
          </a:lstStyle>
          <a:p/>
        </p:txBody>
      </p:sp>
      <p:sp>
        <p:nvSpPr>
          <p:cNvPr id="71" name="Shape 71"/>
          <p:cNvSpPr txBox="1"/>
          <p:nvPr>
            <p:ph idx="12" type="sldNum"/>
          </p:nvPr>
        </p:nvSpPr>
        <p:spPr>
          <a:xfrm>
            <a:off x="6457950" y="6356351"/>
            <a:ext cx="2057400" cy="365125"/>
          </a:xfrm>
          <a:prstGeom prst="rect">
            <a:avLst/>
          </a:prstGeom>
          <a:noFill/>
          <a:ln>
            <a:noFill/>
          </a:ln>
        </p:spPr>
        <p:txBody>
          <a:bodyPr anchorCtr="0" anchor="ctr" bIns="45700" lIns="91425" rIns="91425" wrap="square" tIns="45700">
            <a:noAutofit/>
          </a:bodyPr>
          <a:lstStyle/>
          <a:p>
            <a:pPr indent="0" lvl="0" marL="0" marR="0" rtl="0" algn="r">
              <a:spcBef>
                <a:spcPts val="0"/>
              </a:spcBef>
              <a:buNone/>
            </a:pPr>
            <a:fld id="{00000000-1234-1234-1234-123412341234}" type="slidenum">
              <a:rPr lang="en-US" sz="1200">
                <a:solidFill>
                  <a:srgbClr val="888888"/>
                </a:solidFill>
                <a:latin typeface="Calibri"/>
                <a:ea typeface="Calibri"/>
                <a:cs typeface="Calibri"/>
                <a:sym typeface="Calibri"/>
              </a:rPr>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3.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9" name="Shape 9"/>
        <p:cNvGrpSpPr/>
        <p:nvPr/>
      </p:nvGrpSpPr>
      <p:grpSpPr>
        <a:xfrm>
          <a:off x="0" y="0"/>
          <a:ext cx="0" cy="0"/>
          <a:chOff x="0" y="0"/>
          <a:chExt cx="0" cy="0"/>
        </a:xfrm>
      </p:grpSpPr>
      <p:sp>
        <p:nvSpPr>
          <p:cNvPr id="10" name="Shape 10"/>
          <p:cNvSpPr txBox="1"/>
          <p:nvPr>
            <p:ph type="title"/>
          </p:nvPr>
        </p:nvSpPr>
        <p:spPr>
          <a:xfrm>
            <a:off x="628650" y="365126"/>
            <a:ext cx="7886700" cy="1325563"/>
          </a:xfrm>
          <a:prstGeom prst="rect">
            <a:avLst/>
          </a:prstGeom>
          <a:noFill/>
          <a:ln>
            <a:noFill/>
          </a:ln>
        </p:spPr>
        <p:txBody>
          <a:bodyPr anchorCtr="0" anchor="ctr" bIns="91425" lIns="91425" rIns="91425" wrap="square" tIns="91425"/>
          <a:lstStyle>
            <a:lvl1pPr indent="0" lvl="0" marL="0" marR="0" rtl="0" algn="l">
              <a:lnSpc>
                <a:spcPct val="90000"/>
              </a:lnSpc>
              <a:spcBef>
                <a:spcPts val="0"/>
              </a:spcBef>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indent="0" lvl="1">
              <a:spcBef>
                <a:spcPts val="0"/>
              </a:spcBef>
              <a:buSzPts val="1400"/>
              <a:buNone/>
              <a:defRPr sz="1800"/>
            </a:lvl2pPr>
            <a:lvl3pPr indent="0" lvl="2">
              <a:spcBef>
                <a:spcPts val="0"/>
              </a:spcBef>
              <a:buSzPts val="1400"/>
              <a:buNone/>
              <a:defRPr sz="1800"/>
            </a:lvl3pPr>
            <a:lvl4pPr indent="0" lvl="3">
              <a:spcBef>
                <a:spcPts val="0"/>
              </a:spcBef>
              <a:buSzPts val="1400"/>
              <a:buNone/>
              <a:defRPr sz="1800"/>
            </a:lvl4pPr>
            <a:lvl5pPr indent="0" lvl="4">
              <a:spcBef>
                <a:spcPts val="0"/>
              </a:spcBef>
              <a:buSzPts val="1400"/>
              <a:buNone/>
              <a:defRPr sz="1800"/>
            </a:lvl5pPr>
            <a:lvl6pPr indent="0" lvl="5">
              <a:spcBef>
                <a:spcPts val="0"/>
              </a:spcBef>
              <a:buSzPts val="1400"/>
              <a:buNone/>
              <a:defRPr sz="1800"/>
            </a:lvl6pPr>
            <a:lvl7pPr indent="0" lvl="6">
              <a:spcBef>
                <a:spcPts val="0"/>
              </a:spcBef>
              <a:buSzPts val="1400"/>
              <a:buNone/>
              <a:defRPr sz="1800"/>
            </a:lvl7pPr>
            <a:lvl8pPr indent="0" lvl="7">
              <a:spcBef>
                <a:spcPts val="0"/>
              </a:spcBef>
              <a:buSzPts val="1400"/>
              <a:buNone/>
              <a:defRPr sz="1800"/>
            </a:lvl8pPr>
            <a:lvl9pPr indent="0" lvl="8">
              <a:spcBef>
                <a:spcPts val="0"/>
              </a:spcBef>
              <a:buSzPts val="1400"/>
              <a:buNone/>
              <a:defRPr sz="1800"/>
            </a:lvl9pPr>
          </a:lstStyle>
          <a:p/>
        </p:txBody>
      </p:sp>
      <p:sp>
        <p:nvSpPr>
          <p:cNvPr id="11" name="Shape 11"/>
          <p:cNvSpPr txBox="1"/>
          <p:nvPr>
            <p:ph idx="1" type="body"/>
          </p:nvPr>
        </p:nvSpPr>
        <p:spPr>
          <a:xfrm>
            <a:off x="628650" y="1825625"/>
            <a:ext cx="7886700" cy="4351338"/>
          </a:xfrm>
          <a:prstGeom prst="rect">
            <a:avLst/>
          </a:prstGeom>
          <a:noFill/>
          <a:ln>
            <a:noFill/>
          </a:ln>
        </p:spPr>
        <p:txBody>
          <a:bodyPr anchorCtr="0" anchor="t" bIns="91425" lIns="91425" rIns="91425" wrap="square" tIns="91425"/>
          <a:lstStyle>
            <a:lvl1pPr indent="-50800" lvl="0" marL="228600" marR="0" rtl="0" algn="l">
              <a:lnSpc>
                <a:spcPct val="90000"/>
              </a:lnSpc>
              <a:spcBef>
                <a:spcPts val="1000"/>
              </a:spcBef>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76200" lvl="1" marL="685800" marR="0" rtl="0" algn="l">
              <a:lnSpc>
                <a:spcPct val="90000"/>
              </a:lnSpc>
              <a:spcBef>
                <a:spcPts val="500"/>
              </a:spcBef>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101600" lvl="2" marL="1143000" marR="0" rtl="0" algn="l">
              <a:lnSpc>
                <a:spcPct val="90000"/>
              </a:lnSpc>
              <a:spcBef>
                <a:spcPts val="500"/>
              </a:spcBef>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114300" lvl="3" marL="1600200" marR="0" rtl="0" algn="l">
              <a:lnSpc>
                <a:spcPct val="90000"/>
              </a:lnSpc>
              <a:spcBef>
                <a:spcPts val="500"/>
              </a:spcBef>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114300" lvl="4" marL="2057400" marR="0" rtl="0" algn="l">
              <a:lnSpc>
                <a:spcPct val="90000"/>
              </a:lnSpc>
              <a:spcBef>
                <a:spcPts val="500"/>
              </a:spcBef>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114300" lvl="5" marL="2514600" marR="0" rtl="0" algn="l">
              <a:lnSpc>
                <a:spcPct val="90000"/>
              </a:lnSpc>
              <a:spcBef>
                <a:spcPts val="500"/>
              </a:spcBef>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114300" lvl="6" marL="2971800" marR="0" rtl="0" algn="l">
              <a:lnSpc>
                <a:spcPct val="90000"/>
              </a:lnSpc>
              <a:spcBef>
                <a:spcPts val="500"/>
              </a:spcBef>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114300" lvl="7" marL="3429000" marR="0" rtl="0" algn="l">
              <a:lnSpc>
                <a:spcPct val="90000"/>
              </a:lnSpc>
              <a:spcBef>
                <a:spcPts val="500"/>
              </a:spcBef>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114300" lvl="8" marL="3886200" marR="0" rtl="0" algn="l">
              <a:lnSpc>
                <a:spcPct val="90000"/>
              </a:lnSpc>
              <a:spcBef>
                <a:spcPts val="500"/>
              </a:spcBef>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Shape 12"/>
          <p:cNvSpPr txBox="1"/>
          <p:nvPr>
            <p:ph idx="10" type="dt"/>
          </p:nvPr>
        </p:nvSpPr>
        <p:spPr>
          <a:xfrm>
            <a:off x="628650" y="6356351"/>
            <a:ext cx="2057400" cy="365125"/>
          </a:xfrm>
          <a:prstGeom prst="rect">
            <a:avLst/>
          </a:prstGeom>
          <a:noFill/>
          <a:ln>
            <a:noFill/>
          </a:ln>
        </p:spPr>
        <p:txBody>
          <a:bodyPr anchorCtr="0" anchor="ctr" bIns="91425" lIns="91425" rIns="91425" wrap="square" tIns="91425"/>
          <a:lstStyle>
            <a:lvl1pPr indent="0" lvl="0" marL="0" marR="0" rtl="0" algn="l">
              <a:spcBef>
                <a:spcPts val="0"/>
              </a:spcBef>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SzPts val="1400"/>
              <a:buNone/>
              <a:defRPr b="0" i="0" sz="1800" u="none" cap="none" strike="noStrike">
                <a:solidFill>
                  <a:schemeClr val="dk1"/>
                </a:solidFill>
                <a:latin typeface="Calibri"/>
                <a:ea typeface="Calibri"/>
                <a:cs typeface="Calibri"/>
                <a:sym typeface="Calibri"/>
              </a:defRPr>
            </a:lvl9pPr>
          </a:lstStyle>
          <a:p/>
        </p:txBody>
      </p:sp>
      <p:sp>
        <p:nvSpPr>
          <p:cNvPr id="13" name="Shape 13"/>
          <p:cNvSpPr txBox="1"/>
          <p:nvPr>
            <p:ph idx="11" type="ftr"/>
          </p:nvPr>
        </p:nvSpPr>
        <p:spPr>
          <a:xfrm>
            <a:off x="3028950" y="6356351"/>
            <a:ext cx="3086100" cy="365125"/>
          </a:xfrm>
          <a:prstGeom prst="rect">
            <a:avLst/>
          </a:prstGeom>
          <a:noFill/>
          <a:ln>
            <a:noFill/>
          </a:ln>
        </p:spPr>
        <p:txBody>
          <a:bodyPr anchorCtr="0" anchor="ctr" bIns="91425" lIns="91425" rIns="91425" wrap="square" tIns="91425"/>
          <a:lstStyle>
            <a:lvl1pPr indent="0" lvl="0" marL="0" marR="0" rtl="0" algn="ctr">
              <a:spcBef>
                <a:spcPts val="0"/>
              </a:spcBef>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SzPts val="1400"/>
              <a:buNone/>
              <a:defRPr b="0" i="0" sz="1800" u="none" cap="none" strike="noStrike">
                <a:solidFill>
                  <a:schemeClr val="dk1"/>
                </a:solidFill>
                <a:latin typeface="Calibri"/>
                <a:ea typeface="Calibri"/>
                <a:cs typeface="Calibri"/>
                <a:sym typeface="Calibri"/>
              </a:defRPr>
            </a:lvl9pPr>
          </a:lstStyle>
          <a:p/>
        </p:txBody>
      </p:sp>
      <p:sp>
        <p:nvSpPr>
          <p:cNvPr id="14" name="Shape 14"/>
          <p:cNvSpPr txBox="1"/>
          <p:nvPr>
            <p:ph idx="12" type="sldNum"/>
          </p:nvPr>
        </p:nvSpPr>
        <p:spPr>
          <a:xfrm>
            <a:off x="6457950" y="6356351"/>
            <a:ext cx="2057400" cy="365125"/>
          </a:xfrm>
          <a:prstGeom prst="rect">
            <a:avLst/>
          </a:prstGeom>
          <a:noFill/>
          <a:ln>
            <a:noFill/>
          </a:ln>
        </p:spPr>
        <p:txBody>
          <a:bodyPr anchorCtr="0" anchor="ctr" bIns="45700" lIns="91425" rIns="91425" wrap="square" tIns="45700">
            <a:noAutofit/>
          </a:bodyPr>
          <a:lstStyle/>
          <a:p>
            <a:pPr indent="0" lvl="0" marL="0" marR="0" rtl="0" algn="r">
              <a:spcBef>
                <a:spcPts val="0"/>
              </a:spcBef>
              <a:buNone/>
            </a:pPr>
            <a:fld id="{00000000-1234-1234-1234-123412341234}" type="slidenum">
              <a:rPr b="0" i="0" lang="en-US" sz="1200" u="none" cap="none" strike="noStrike">
                <a:solidFill>
                  <a:srgbClr val="888888"/>
                </a:solidFill>
                <a:latin typeface="Calibri"/>
                <a:ea typeface="Calibri"/>
                <a:cs typeface="Calibri"/>
                <a:sym typeface="Calibri"/>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84" name="Shape 84"/>
        <p:cNvGrpSpPr/>
        <p:nvPr/>
      </p:nvGrpSpPr>
      <p:grpSpPr>
        <a:xfrm>
          <a:off x="0" y="0"/>
          <a:ext cx="0" cy="0"/>
          <a:chOff x="0" y="0"/>
          <a:chExt cx="0" cy="0"/>
        </a:xfrm>
      </p:grpSpPr>
      <p:sp>
        <p:nvSpPr>
          <p:cNvPr id="85" name="Shape 85"/>
          <p:cNvSpPr txBox="1"/>
          <p:nvPr>
            <p:ph type="title"/>
          </p:nvPr>
        </p:nvSpPr>
        <p:spPr>
          <a:xfrm>
            <a:off x="457200" y="274638"/>
            <a:ext cx="8229600" cy="1143000"/>
          </a:xfrm>
          <a:prstGeom prst="rect">
            <a:avLst/>
          </a:prstGeom>
          <a:noFill/>
          <a:ln>
            <a:noFill/>
          </a:ln>
        </p:spPr>
        <p:txBody>
          <a:bodyPr anchorCtr="0" anchor="ctr" bIns="91425" lIns="91425" rIns="91425" wrap="square" tIns="91425"/>
          <a:lstStyle>
            <a:lvl1pPr indent="0" lvl="0" marL="0" marR="0" rtl="0" algn="ctr">
              <a:spcBef>
                <a:spcPts val="0"/>
              </a:spcBef>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indent="0" lvl="1">
              <a:spcBef>
                <a:spcPts val="0"/>
              </a:spcBef>
              <a:buSzPts val="1400"/>
              <a:buNone/>
              <a:defRPr sz="1800"/>
            </a:lvl2pPr>
            <a:lvl3pPr indent="0" lvl="2">
              <a:spcBef>
                <a:spcPts val="0"/>
              </a:spcBef>
              <a:buSzPts val="1400"/>
              <a:buNone/>
              <a:defRPr sz="1800"/>
            </a:lvl3pPr>
            <a:lvl4pPr indent="0" lvl="3">
              <a:spcBef>
                <a:spcPts val="0"/>
              </a:spcBef>
              <a:buSzPts val="1400"/>
              <a:buNone/>
              <a:defRPr sz="1800"/>
            </a:lvl4pPr>
            <a:lvl5pPr indent="0" lvl="4">
              <a:spcBef>
                <a:spcPts val="0"/>
              </a:spcBef>
              <a:buSzPts val="1400"/>
              <a:buNone/>
              <a:defRPr sz="1800"/>
            </a:lvl5pPr>
            <a:lvl6pPr indent="0" lvl="5">
              <a:spcBef>
                <a:spcPts val="0"/>
              </a:spcBef>
              <a:buSzPts val="1400"/>
              <a:buNone/>
              <a:defRPr sz="1800"/>
            </a:lvl6pPr>
            <a:lvl7pPr indent="0" lvl="6">
              <a:spcBef>
                <a:spcPts val="0"/>
              </a:spcBef>
              <a:buSzPts val="1400"/>
              <a:buNone/>
              <a:defRPr sz="1800"/>
            </a:lvl7pPr>
            <a:lvl8pPr indent="0" lvl="7">
              <a:spcBef>
                <a:spcPts val="0"/>
              </a:spcBef>
              <a:buSzPts val="1400"/>
              <a:buNone/>
              <a:defRPr sz="1800"/>
            </a:lvl8pPr>
            <a:lvl9pPr indent="0" lvl="8">
              <a:spcBef>
                <a:spcPts val="0"/>
              </a:spcBef>
              <a:buSzPts val="1400"/>
              <a:buNone/>
              <a:defRPr sz="1800"/>
            </a:lvl9pPr>
          </a:lstStyle>
          <a:p/>
        </p:txBody>
      </p:sp>
      <p:sp>
        <p:nvSpPr>
          <p:cNvPr id="86" name="Shape 86"/>
          <p:cNvSpPr txBox="1"/>
          <p:nvPr>
            <p:ph idx="1" type="body"/>
          </p:nvPr>
        </p:nvSpPr>
        <p:spPr>
          <a:xfrm>
            <a:off x="457200" y="1600200"/>
            <a:ext cx="8229600" cy="4525963"/>
          </a:xfrm>
          <a:prstGeom prst="rect">
            <a:avLst/>
          </a:prstGeom>
          <a:noFill/>
          <a:ln>
            <a:noFill/>
          </a:ln>
        </p:spPr>
        <p:txBody>
          <a:bodyPr anchorCtr="0" anchor="t" bIns="91425" lIns="91425" rIns="91425" wrap="square" tIns="91425"/>
          <a:lstStyle>
            <a:lvl1pPr indent="-139700" lvl="0" marL="342900" marR="0" rtl="0" algn="l">
              <a:spcBef>
                <a:spcPts val="640"/>
              </a:spcBef>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107950" lvl="1" marL="742950" marR="0" rtl="0" algn="l">
              <a:spcBef>
                <a:spcPts val="560"/>
              </a:spcBef>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76200" lvl="2" marL="1143000" marR="0" rtl="0" algn="l">
              <a:spcBef>
                <a:spcPts val="480"/>
              </a:spcBef>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101600" lvl="3" marL="1600200" marR="0" rtl="0" algn="l">
              <a:spcBef>
                <a:spcPts val="400"/>
              </a:spcBef>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101600" lvl="4" marL="2057400" marR="0" rtl="0" algn="l">
              <a:spcBef>
                <a:spcPts val="400"/>
              </a:spcBef>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101600" lvl="5" marL="2514600" marR="0" rtl="0" algn="l">
              <a:spcBef>
                <a:spcPts val="400"/>
              </a:spcBef>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101600" lvl="6" marL="2971800" marR="0" rtl="0" algn="l">
              <a:spcBef>
                <a:spcPts val="400"/>
              </a:spcBef>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101600" lvl="7" marL="3429000" marR="0" rtl="0" algn="l">
              <a:spcBef>
                <a:spcPts val="400"/>
              </a:spcBef>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101600" lvl="8" marL="3886200" marR="0" rtl="0" algn="l">
              <a:spcBef>
                <a:spcPts val="400"/>
              </a:spcBef>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7" name="Shape 87"/>
          <p:cNvSpPr txBox="1"/>
          <p:nvPr>
            <p:ph idx="10" type="dt"/>
          </p:nvPr>
        </p:nvSpPr>
        <p:spPr>
          <a:xfrm>
            <a:off x="457200" y="6356350"/>
            <a:ext cx="2133600" cy="365125"/>
          </a:xfrm>
          <a:prstGeom prst="rect">
            <a:avLst/>
          </a:prstGeom>
          <a:noFill/>
          <a:ln>
            <a:noFill/>
          </a:ln>
        </p:spPr>
        <p:txBody>
          <a:bodyPr anchorCtr="0" anchor="ctr" bIns="91425" lIns="91425" rIns="91425" wrap="square" tIns="91425"/>
          <a:lstStyle>
            <a:lvl1pPr indent="0" lvl="0" marL="0" marR="0" rtl="0" algn="l">
              <a:spcBef>
                <a:spcPts val="0"/>
              </a:spcBef>
              <a:buSzPts val="1400"/>
              <a:buNone/>
              <a:defRPr sz="1200">
                <a:solidFill>
                  <a:srgbClr val="888888"/>
                </a:solidFill>
                <a:latin typeface="Calibri"/>
                <a:ea typeface="Calibri"/>
                <a:cs typeface="Calibri"/>
                <a:sym typeface="Calibri"/>
              </a:defRPr>
            </a:lvl1pPr>
            <a:lvl2pPr indent="0" lvl="1" marL="457200" marR="0" rtl="0" algn="l">
              <a:spcBef>
                <a:spcPts val="0"/>
              </a:spcBef>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SzPts val="1400"/>
              <a:buNone/>
              <a:defRPr b="0" i="0" sz="1800" u="none" cap="none" strike="noStrike">
                <a:solidFill>
                  <a:schemeClr val="dk1"/>
                </a:solidFill>
                <a:latin typeface="Calibri"/>
                <a:ea typeface="Calibri"/>
                <a:cs typeface="Calibri"/>
                <a:sym typeface="Calibri"/>
              </a:defRPr>
            </a:lvl9pPr>
          </a:lstStyle>
          <a:p/>
        </p:txBody>
      </p:sp>
      <p:sp>
        <p:nvSpPr>
          <p:cNvPr id="88" name="Shape 88"/>
          <p:cNvSpPr txBox="1"/>
          <p:nvPr>
            <p:ph idx="11" type="ftr"/>
          </p:nvPr>
        </p:nvSpPr>
        <p:spPr>
          <a:xfrm>
            <a:off x="3124200" y="6356350"/>
            <a:ext cx="2895600" cy="365125"/>
          </a:xfrm>
          <a:prstGeom prst="rect">
            <a:avLst/>
          </a:prstGeom>
          <a:noFill/>
          <a:ln>
            <a:noFill/>
          </a:ln>
        </p:spPr>
        <p:txBody>
          <a:bodyPr anchorCtr="0" anchor="ctr" bIns="91425" lIns="91425" rIns="91425" wrap="square" tIns="91425"/>
          <a:lstStyle>
            <a:lvl1pPr indent="0" lvl="0" marL="0" marR="0" rtl="0" algn="ctr">
              <a:spcBef>
                <a:spcPts val="0"/>
              </a:spcBef>
              <a:buSzPts val="1400"/>
              <a:buNone/>
              <a:defRPr sz="1200">
                <a:solidFill>
                  <a:srgbClr val="888888"/>
                </a:solidFill>
                <a:latin typeface="Calibri"/>
                <a:ea typeface="Calibri"/>
                <a:cs typeface="Calibri"/>
                <a:sym typeface="Calibri"/>
              </a:defRPr>
            </a:lvl1pPr>
            <a:lvl2pPr indent="0" lvl="1" marL="457200" marR="0" rtl="0" algn="l">
              <a:spcBef>
                <a:spcPts val="0"/>
              </a:spcBef>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SzPts val="1400"/>
              <a:buNone/>
              <a:defRPr b="0" i="0" sz="1800" u="none" cap="none" strike="noStrike">
                <a:solidFill>
                  <a:schemeClr val="dk1"/>
                </a:solidFill>
                <a:latin typeface="Calibri"/>
                <a:ea typeface="Calibri"/>
                <a:cs typeface="Calibri"/>
                <a:sym typeface="Calibri"/>
              </a:defRPr>
            </a:lvl9pPr>
          </a:lstStyle>
          <a:p/>
        </p:txBody>
      </p:sp>
      <p:sp>
        <p:nvSpPr>
          <p:cNvPr id="89" name="Shape 89"/>
          <p:cNvSpPr txBox="1"/>
          <p:nvPr>
            <p:ph idx="12" type="sldNum"/>
          </p:nvPr>
        </p:nvSpPr>
        <p:spPr>
          <a:xfrm>
            <a:off x="6553200" y="6356350"/>
            <a:ext cx="2133600" cy="365125"/>
          </a:xfrm>
          <a:prstGeom prst="rect">
            <a:avLst/>
          </a:prstGeom>
          <a:noFill/>
          <a:ln>
            <a:noFill/>
          </a:ln>
        </p:spPr>
        <p:txBody>
          <a:bodyPr anchorCtr="0" anchor="ctr" bIns="45700" lIns="91425" rIns="91425" wrap="square" tIns="45700">
            <a:noAutofit/>
          </a:bodyPr>
          <a:lstStyle/>
          <a:p>
            <a:pPr indent="0" lvl="0" marL="0" marR="0" rtl="0" algn="r">
              <a:spcBef>
                <a:spcPts val="0"/>
              </a:spcBef>
              <a:buNone/>
            </a:pPr>
            <a:fld id="{00000000-1234-1234-1234-123412341234}" type="slidenum">
              <a:rPr lang="en-US" sz="1200">
                <a:solidFill>
                  <a:srgbClr val="888888"/>
                </a:solidFill>
                <a:latin typeface="Calibri"/>
                <a:ea typeface="Calibri"/>
                <a:cs typeface="Calibri"/>
                <a:sym typeface="Calibri"/>
              </a:rPr>
              <a:t>‹#›</a:t>
            </a:fld>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png"/><Relationship Id="rId4" Type="http://schemas.openxmlformats.org/officeDocument/2006/relationships/image" Target="../media/image5.png"/><Relationship Id="rId5" Type="http://schemas.openxmlformats.org/officeDocument/2006/relationships/image" Target="../media/image11.png"/><Relationship Id="rId6" Type="http://schemas.openxmlformats.org/officeDocument/2006/relationships/image" Target="../media/image3.png"/><Relationship Id="rId7" Type="http://schemas.openxmlformats.org/officeDocument/2006/relationships/image" Target="../media/image8.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0.xml"/><Relationship Id="rId3" Type="http://schemas.openxmlformats.org/officeDocument/2006/relationships/image" Target="../media/image44.png"/><Relationship Id="rId4" Type="http://schemas.openxmlformats.org/officeDocument/2006/relationships/image" Target="../media/image50.png"/><Relationship Id="rId5" Type="http://schemas.openxmlformats.org/officeDocument/2006/relationships/image" Target="../media/image48.png"/><Relationship Id="rId6" Type="http://schemas.openxmlformats.org/officeDocument/2006/relationships/image" Target="../media/image49.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1.xml"/><Relationship Id="rId3" Type="http://schemas.openxmlformats.org/officeDocument/2006/relationships/image" Target="../media/image44.png"/><Relationship Id="rId4" Type="http://schemas.openxmlformats.org/officeDocument/2006/relationships/image" Target="../media/image50.png"/><Relationship Id="rId5" Type="http://schemas.openxmlformats.org/officeDocument/2006/relationships/image" Target="../media/image48.png"/><Relationship Id="rId6" Type="http://schemas.openxmlformats.org/officeDocument/2006/relationships/image" Target="../media/image51.png"/><Relationship Id="rId7" Type="http://schemas.openxmlformats.org/officeDocument/2006/relationships/image" Target="../media/image49.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2.xml"/><Relationship Id="rId3" Type="http://schemas.openxmlformats.org/officeDocument/2006/relationships/image" Target="../media/image44.png"/><Relationship Id="rId4" Type="http://schemas.openxmlformats.org/officeDocument/2006/relationships/image" Target="../media/image50.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3.xml"/><Relationship Id="rId3" Type="http://schemas.openxmlformats.org/officeDocument/2006/relationships/image" Target="../media/image44.png"/><Relationship Id="rId4" Type="http://schemas.openxmlformats.org/officeDocument/2006/relationships/image" Target="../media/image50.png"/><Relationship Id="rId5" Type="http://schemas.openxmlformats.org/officeDocument/2006/relationships/image" Target="../media/image52.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4.xml"/><Relationship Id="rId3" Type="http://schemas.openxmlformats.org/officeDocument/2006/relationships/image" Target="../media/image44.png"/><Relationship Id="rId4" Type="http://schemas.openxmlformats.org/officeDocument/2006/relationships/image" Target="../media/image50.png"/><Relationship Id="rId5" Type="http://schemas.openxmlformats.org/officeDocument/2006/relationships/image" Target="../media/image52.png"/><Relationship Id="rId6" Type="http://schemas.openxmlformats.org/officeDocument/2006/relationships/image" Target="../media/image54.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5.xml"/><Relationship Id="rId3" Type="http://schemas.openxmlformats.org/officeDocument/2006/relationships/image" Target="../media/image44.png"/><Relationship Id="rId4" Type="http://schemas.openxmlformats.org/officeDocument/2006/relationships/image" Target="../media/image50.png"/><Relationship Id="rId5" Type="http://schemas.openxmlformats.org/officeDocument/2006/relationships/image" Target="../media/image52.png"/><Relationship Id="rId6" Type="http://schemas.openxmlformats.org/officeDocument/2006/relationships/image" Target="../media/image54.png"/><Relationship Id="rId7" Type="http://schemas.openxmlformats.org/officeDocument/2006/relationships/image" Target="../media/image53.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8.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5.png"/><Relationship Id="rId4" Type="http://schemas.openxmlformats.org/officeDocument/2006/relationships/image" Target="../media/image11.png"/><Relationship Id="rId5" Type="http://schemas.openxmlformats.org/officeDocument/2006/relationships/image" Target="../media/image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3.png"/><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6.png"/><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7.png"/><Relationship Id="rId4" Type="http://schemas.openxmlformats.org/officeDocument/2006/relationships/image" Target="../media/image16.png"/><Relationship Id="rId5" Type="http://schemas.openxmlformats.org/officeDocument/2006/relationships/image" Target="../media/image2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7.png"/><Relationship Id="rId4" Type="http://schemas.openxmlformats.org/officeDocument/2006/relationships/image" Target="../media/image16.png"/><Relationship Id="rId5"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7.png"/><Relationship Id="rId4" Type="http://schemas.openxmlformats.org/officeDocument/2006/relationships/image" Target="../media/image16.png"/><Relationship Id="rId5" Type="http://schemas.openxmlformats.org/officeDocument/2006/relationships/image" Target="../media/image2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5.png"/><Relationship Id="rId4" Type="http://schemas.openxmlformats.org/officeDocument/2006/relationships/image" Target="../media/image11.png"/><Relationship Id="rId5" Type="http://schemas.openxmlformats.org/officeDocument/2006/relationships/image" Target="../media/image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8.png"/><Relationship Id="rId4" Type="http://schemas.openxmlformats.org/officeDocument/2006/relationships/image" Target="../media/image1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3.png"/><Relationship Id="rId6" Type="http://schemas.openxmlformats.org/officeDocument/2006/relationships/image" Target="../media/image2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2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2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24.png"/><Relationship Id="rId4" Type="http://schemas.openxmlformats.org/officeDocument/2006/relationships/image" Target="../media/image25.png"/><Relationship Id="rId5" Type="http://schemas.openxmlformats.org/officeDocument/2006/relationships/image" Target="../media/image3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 Id="rId3" Type="http://schemas.openxmlformats.org/officeDocument/2006/relationships/image" Target="../media/image24.png"/><Relationship Id="rId4" Type="http://schemas.openxmlformats.org/officeDocument/2006/relationships/image" Target="../media/image2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 Id="rId3" Type="http://schemas.openxmlformats.org/officeDocument/2006/relationships/image" Target="../media/image24.png"/><Relationship Id="rId4" Type="http://schemas.openxmlformats.org/officeDocument/2006/relationships/image" Target="../media/image2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24.png"/><Relationship Id="rId4" Type="http://schemas.openxmlformats.org/officeDocument/2006/relationships/image" Target="../media/image2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24.png"/><Relationship Id="rId4" Type="http://schemas.openxmlformats.org/officeDocument/2006/relationships/image" Target="../media/image25.png"/><Relationship Id="rId5" Type="http://schemas.openxmlformats.org/officeDocument/2006/relationships/image" Target="../media/image2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5.xml"/><Relationship Id="rId3" Type="http://schemas.openxmlformats.org/officeDocument/2006/relationships/image" Target="../media/image24.png"/><Relationship Id="rId4" Type="http://schemas.openxmlformats.org/officeDocument/2006/relationships/image" Target="../media/image25.png"/><Relationship Id="rId5" Type="http://schemas.openxmlformats.org/officeDocument/2006/relationships/image" Target="../media/image2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24.png"/><Relationship Id="rId4" Type="http://schemas.openxmlformats.org/officeDocument/2006/relationships/image" Target="../media/image25.png"/><Relationship Id="rId5" Type="http://schemas.openxmlformats.org/officeDocument/2006/relationships/image" Target="../media/image2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34.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3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27.png"/><Relationship Id="rId4" Type="http://schemas.openxmlformats.org/officeDocument/2006/relationships/image" Target="../media/image3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28.png"/><Relationship Id="rId4" Type="http://schemas.openxmlformats.org/officeDocument/2006/relationships/image" Target="../media/image37.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36.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31.png"/><Relationship Id="rId4" Type="http://schemas.openxmlformats.org/officeDocument/2006/relationships/image" Target="../media/image38.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35.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36.png"/><Relationship Id="rId4" Type="http://schemas.openxmlformats.org/officeDocument/2006/relationships/image" Target="../media/image35.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36.png"/><Relationship Id="rId4" Type="http://schemas.openxmlformats.org/officeDocument/2006/relationships/image" Target="../media/image3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39.png"/><Relationship Id="rId4" Type="http://schemas.openxmlformats.org/officeDocument/2006/relationships/image" Target="../media/image41.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7.xml"/><Relationship Id="rId3" Type="http://schemas.openxmlformats.org/officeDocument/2006/relationships/image" Target="../media/image42.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8.xml"/><Relationship Id="rId3" Type="http://schemas.openxmlformats.org/officeDocument/2006/relationships/image" Target="../media/image42.png"/><Relationship Id="rId4" Type="http://schemas.openxmlformats.org/officeDocument/2006/relationships/image" Target="../media/image40.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9.xml"/><Relationship Id="rId3" Type="http://schemas.openxmlformats.org/officeDocument/2006/relationships/image" Target="../media/image4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0.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0.xml"/><Relationship Id="rId3" Type="http://schemas.openxmlformats.org/officeDocument/2006/relationships/image" Target="../media/image40.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1.xml"/><Relationship Id="rId3" Type="http://schemas.openxmlformats.org/officeDocument/2006/relationships/image" Target="../media/image40.png"/><Relationship Id="rId4" Type="http://schemas.openxmlformats.org/officeDocument/2006/relationships/image" Target="../media/image43.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2.xml"/><Relationship Id="rId3" Type="http://schemas.openxmlformats.org/officeDocument/2006/relationships/image" Target="../media/image40.png"/><Relationship Id="rId4" Type="http://schemas.openxmlformats.org/officeDocument/2006/relationships/image" Target="../media/image43.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3.xml"/><Relationship Id="rId3" Type="http://schemas.openxmlformats.org/officeDocument/2006/relationships/image" Target="../media/image40.png"/><Relationship Id="rId4" Type="http://schemas.openxmlformats.org/officeDocument/2006/relationships/image" Target="../media/image43.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5.xml"/><Relationship Id="rId3" Type="http://schemas.openxmlformats.org/officeDocument/2006/relationships/image" Target="../media/image40.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6.xml"/><Relationship Id="rId3" Type="http://schemas.openxmlformats.org/officeDocument/2006/relationships/image" Target="../media/image40.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7.xml"/><Relationship Id="rId3" Type="http://schemas.openxmlformats.org/officeDocument/2006/relationships/image" Target="../media/image40.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8.xml"/><Relationship Id="rId3" Type="http://schemas.openxmlformats.org/officeDocument/2006/relationships/image" Target="../media/image40.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4.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0.xml"/><Relationship Id="rId3" Type="http://schemas.openxmlformats.org/officeDocument/2006/relationships/image" Target="../media/image40.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11.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8.xml"/><Relationship Id="rId3" Type="http://schemas.openxmlformats.org/officeDocument/2006/relationships/image" Target="../media/image46.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5.png"/><Relationship Id="rId4" Type="http://schemas.openxmlformats.org/officeDocument/2006/relationships/image" Target="../media/image11.png"/><Relationship Id="rId5" Type="http://schemas.openxmlformats.org/officeDocument/2006/relationships/image" Target="../media/image3.png"/><Relationship Id="rId6" Type="http://schemas.openxmlformats.org/officeDocument/2006/relationships/image" Target="../media/image2.png"/><Relationship Id="rId7" Type="http://schemas.openxmlformats.org/officeDocument/2006/relationships/image" Target="../media/image8.png"/><Relationship Id="rId8" Type="http://schemas.openxmlformats.org/officeDocument/2006/relationships/image" Target="../media/image7.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1.xml"/><Relationship Id="rId3" Type="http://schemas.openxmlformats.org/officeDocument/2006/relationships/image" Target="../media/image47.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2.xml"/><Relationship Id="rId3" Type="http://schemas.openxmlformats.org/officeDocument/2006/relationships/image" Target="../media/image45.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4.xml"/><Relationship Id="rId3" Type="http://schemas.openxmlformats.org/officeDocument/2006/relationships/image" Target="../media/image44.png"/><Relationship Id="rId4" Type="http://schemas.openxmlformats.org/officeDocument/2006/relationships/image" Target="../media/image50.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5.xml"/><Relationship Id="rId3" Type="http://schemas.openxmlformats.org/officeDocument/2006/relationships/image" Target="../media/image44.png"/><Relationship Id="rId4" Type="http://schemas.openxmlformats.org/officeDocument/2006/relationships/image" Target="../media/image50.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6.xml"/><Relationship Id="rId3" Type="http://schemas.openxmlformats.org/officeDocument/2006/relationships/image" Target="../media/image44.png"/><Relationship Id="rId4" Type="http://schemas.openxmlformats.org/officeDocument/2006/relationships/image" Target="../media/image50.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7.xml"/><Relationship Id="rId3" Type="http://schemas.openxmlformats.org/officeDocument/2006/relationships/image" Target="../media/image44.png"/><Relationship Id="rId4" Type="http://schemas.openxmlformats.org/officeDocument/2006/relationships/image" Target="../media/image50.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8.xml"/><Relationship Id="rId3" Type="http://schemas.openxmlformats.org/officeDocument/2006/relationships/image" Target="../media/image44.png"/><Relationship Id="rId4" Type="http://schemas.openxmlformats.org/officeDocument/2006/relationships/image" Target="../media/image50.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9.xml"/><Relationship Id="rId3" Type="http://schemas.openxmlformats.org/officeDocument/2006/relationships/image" Target="../media/image44.png"/><Relationship Id="rId4" Type="http://schemas.openxmlformats.org/officeDocument/2006/relationships/image" Target="../media/image50.png"/><Relationship Id="rId5" Type="http://schemas.openxmlformats.org/officeDocument/2006/relationships/image" Target="../media/image4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2" name="Shape 162"/>
        <p:cNvGrpSpPr/>
        <p:nvPr/>
      </p:nvGrpSpPr>
      <p:grpSpPr>
        <a:xfrm>
          <a:off x="0" y="0"/>
          <a:ext cx="0" cy="0"/>
          <a:chOff x="0" y="0"/>
          <a:chExt cx="0" cy="0"/>
        </a:xfrm>
      </p:grpSpPr>
      <p:sp>
        <p:nvSpPr>
          <p:cNvPr id="163" name="Shape 163"/>
          <p:cNvSpPr txBox="1"/>
          <p:nvPr>
            <p:ph type="ctrTitle"/>
          </p:nvPr>
        </p:nvSpPr>
        <p:spPr>
          <a:xfrm>
            <a:off x="685800" y="1122363"/>
            <a:ext cx="7772400" cy="2387600"/>
          </a:xfrm>
          <a:prstGeom prst="rect">
            <a:avLst/>
          </a:prstGeom>
          <a:noFill/>
          <a:ln>
            <a:noFill/>
          </a:ln>
        </p:spPr>
        <p:txBody>
          <a:bodyPr anchorCtr="0" anchor="b" bIns="45700" lIns="91425" rIns="91425" wrap="square" tIns="45700">
            <a:noAutofit/>
          </a:bodyPr>
          <a:lstStyle/>
          <a:p>
            <a:pPr indent="-342900" lvl="0" marL="0" marR="0" rtl="0" algn="ctr">
              <a:lnSpc>
                <a:spcPct val="90000"/>
              </a:lnSpc>
              <a:spcBef>
                <a:spcPts val="0"/>
              </a:spcBef>
              <a:buClr>
                <a:schemeClr val="dk1"/>
              </a:buClr>
              <a:buSzPts val="5400"/>
              <a:buFont typeface="Calibri"/>
              <a:buNone/>
            </a:pPr>
            <a:r>
              <a:rPr b="0" i="0" lang="en-US" sz="5400" u="none" cap="none" strike="noStrike">
                <a:solidFill>
                  <a:schemeClr val="dk1"/>
                </a:solidFill>
                <a:latin typeface="Calibri"/>
                <a:ea typeface="Calibri"/>
                <a:cs typeface="Calibri"/>
                <a:sym typeface="Calibri"/>
              </a:rPr>
              <a:t>Almost everything you need to know about PLS</a:t>
            </a:r>
          </a:p>
        </p:txBody>
      </p:sp>
      <p:sp>
        <p:nvSpPr>
          <p:cNvPr id="164" name="Shape 164"/>
          <p:cNvSpPr txBox="1"/>
          <p:nvPr>
            <p:ph idx="1" type="subTitle"/>
          </p:nvPr>
        </p:nvSpPr>
        <p:spPr>
          <a:xfrm>
            <a:off x="1143000" y="3602038"/>
            <a:ext cx="6858000" cy="1655762"/>
          </a:xfrm>
          <a:prstGeom prst="rect">
            <a:avLst/>
          </a:prstGeom>
          <a:noFill/>
          <a:ln>
            <a:noFill/>
          </a:ln>
        </p:spPr>
        <p:txBody>
          <a:bodyPr anchorCtr="0" anchor="t" bIns="45700" lIns="91425" rIns="91425" wrap="square" tIns="45700">
            <a:noAutofit/>
          </a:bodyPr>
          <a:lstStyle/>
          <a:p>
            <a:pPr indent="-152400" lvl="0" marL="0" marR="0" rtl="0" algn="ctr">
              <a:lnSpc>
                <a:spcPct val="90000"/>
              </a:lnSpc>
              <a:spcBef>
                <a:spcPts val="0"/>
              </a:spcBef>
              <a:spcAft>
                <a:spcPts val="0"/>
              </a:spcAft>
              <a:buClr>
                <a:schemeClr val="dk1"/>
              </a:buClr>
              <a:buSzPts val="2400"/>
              <a:buFont typeface="Arial"/>
              <a:buNone/>
            </a:pPr>
            <a:r>
              <a:rPr b="0" i="0" lang="en-US" sz="2400" u="none" cap="none" strike="noStrike">
                <a:solidFill>
                  <a:schemeClr val="dk1"/>
                </a:solidFill>
                <a:latin typeface="Calibri"/>
                <a:ea typeface="Calibri"/>
                <a:cs typeface="Calibri"/>
                <a:sym typeface="Calibri"/>
              </a:rPr>
              <a:t>Part 2: How to perform PLS analyses in Matlab &amp; R</a:t>
            </a:r>
          </a:p>
          <a:p>
            <a:pPr indent="-254000" lvl="0" marL="0" marR="0" rtl="0" algn="ctr">
              <a:lnSpc>
                <a:spcPct val="90000"/>
              </a:lnSpc>
              <a:spcBef>
                <a:spcPts val="1000"/>
              </a:spcBef>
              <a:spcAft>
                <a:spcPts val="0"/>
              </a:spcAft>
              <a:buClr>
                <a:schemeClr val="dk1"/>
              </a:buClr>
              <a:buSzPts val="4000"/>
              <a:buFont typeface="Arial"/>
              <a:buNone/>
            </a:pPr>
            <a:r>
              <a:rPr b="0" i="0" lang="en-US" sz="4000" u="none" cap="none" strike="noStrike">
                <a:solidFill>
                  <a:schemeClr val="dk1"/>
                </a:solidFill>
                <a:latin typeface="Calibri"/>
                <a:ea typeface="Calibri"/>
                <a:cs typeface="Calibri"/>
                <a:sym typeface="Calibri"/>
              </a:rPr>
              <a:t>Real Examples</a:t>
            </a:r>
          </a:p>
          <a:p>
            <a:pPr indent="-152400" lvl="0" marL="0" marR="0" rtl="0" algn="ctr">
              <a:lnSpc>
                <a:spcPct val="90000"/>
              </a:lnSpc>
              <a:spcBef>
                <a:spcPts val="1000"/>
              </a:spcBef>
              <a:spcAft>
                <a:spcPts val="0"/>
              </a:spcAft>
              <a:buClr>
                <a:schemeClr val="dk1"/>
              </a:buClr>
              <a:buSzPts val="2400"/>
              <a:buFont typeface="Arial"/>
              <a:buNone/>
            </a:pPr>
            <a:r>
              <a:rPr b="0" i="0" lang="en-US" sz="2400" u="none" cap="none" strike="noStrike">
                <a:solidFill>
                  <a:schemeClr val="dk1"/>
                </a:solidFill>
                <a:latin typeface="Calibri"/>
                <a:ea typeface="Calibri"/>
                <a:cs typeface="Calibri"/>
                <a:sym typeface="Calibri"/>
              </a:rPr>
              <a:t>Jenny Rieck &amp; Derek Beaton</a:t>
            </a:r>
          </a:p>
          <a:p>
            <a:pPr indent="-152400" lvl="0" marL="0" marR="0" rtl="0" algn="ctr">
              <a:lnSpc>
                <a:spcPct val="90000"/>
              </a:lnSpc>
              <a:spcBef>
                <a:spcPts val="1000"/>
              </a:spcBef>
              <a:spcAft>
                <a:spcPts val="0"/>
              </a:spcAft>
              <a:buClr>
                <a:schemeClr val="dk1"/>
              </a:buClr>
              <a:buSzPts val="2400"/>
              <a:buFont typeface="Arial"/>
              <a:buNone/>
            </a:pPr>
            <a:r>
              <a:t/>
            </a:r>
            <a:endParaRPr b="0" i="0" sz="2400" u="none" cap="none" strike="noStrike">
              <a:solidFill>
                <a:schemeClr val="dk1"/>
              </a:solidFill>
              <a:latin typeface="Calibri"/>
              <a:ea typeface="Calibri"/>
              <a:cs typeface="Calibri"/>
              <a:sym typeface="Calibri"/>
            </a:endParaRPr>
          </a:p>
          <a:p>
            <a:pPr indent="-152400" lvl="0" marL="0" marR="0" rtl="0" algn="ctr">
              <a:lnSpc>
                <a:spcPct val="90000"/>
              </a:lnSpc>
              <a:spcBef>
                <a:spcPts val="1000"/>
              </a:spcBef>
              <a:buClr>
                <a:schemeClr val="dk1"/>
              </a:buClr>
              <a:buSzPts val="2400"/>
              <a:buFont typeface="Arial"/>
              <a:buNone/>
            </a:pPr>
            <a:r>
              <a:rPr b="0" i="0" lang="en-US" sz="2400" u="none" cap="none" strike="noStrike">
                <a:solidFill>
                  <a:schemeClr val="dk1"/>
                </a:solidFill>
                <a:latin typeface="Calibri"/>
                <a:ea typeface="Calibri"/>
                <a:cs typeface="Calibri"/>
                <a:sym typeface="Calibri"/>
              </a:rPr>
              <a:t>21 November 2017</a:t>
            </a: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1" name="Shape 291"/>
        <p:cNvGrpSpPr/>
        <p:nvPr/>
      </p:nvGrpSpPr>
      <p:grpSpPr>
        <a:xfrm>
          <a:off x="0" y="0"/>
          <a:ext cx="0" cy="0"/>
          <a:chOff x="0" y="0"/>
          <a:chExt cx="0" cy="0"/>
        </a:xfrm>
      </p:grpSpPr>
      <p:pic>
        <p:nvPicPr>
          <p:cNvPr id="292" name="Shape 292"/>
          <p:cNvPicPr preferRelativeResize="0"/>
          <p:nvPr/>
        </p:nvPicPr>
        <p:blipFill rotWithShape="1">
          <a:blip r:embed="rId3">
            <a:alphaModFix/>
          </a:blip>
          <a:srcRect b="0" l="0" r="0" t="0"/>
          <a:stretch/>
        </p:blipFill>
        <p:spPr>
          <a:xfrm>
            <a:off x="4828101" y="4718455"/>
            <a:ext cx="1268948" cy="1645920"/>
          </a:xfrm>
          <a:prstGeom prst="rect">
            <a:avLst/>
          </a:prstGeom>
          <a:noFill/>
          <a:ln>
            <a:noFill/>
          </a:ln>
        </p:spPr>
      </p:pic>
      <p:pic>
        <p:nvPicPr>
          <p:cNvPr id="293" name="Shape 293"/>
          <p:cNvPicPr preferRelativeResize="0"/>
          <p:nvPr/>
        </p:nvPicPr>
        <p:blipFill rotWithShape="1">
          <a:blip r:embed="rId4">
            <a:alphaModFix/>
          </a:blip>
          <a:srcRect b="0" l="0" r="0" t="0"/>
          <a:stretch/>
        </p:blipFill>
        <p:spPr>
          <a:xfrm>
            <a:off x="2409946" y="4765007"/>
            <a:ext cx="2062137" cy="1554480"/>
          </a:xfrm>
          <a:prstGeom prst="rect">
            <a:avLst/>
          </a:prstGeom>
          <a:noFill/>
          <a:ln>
            <a:noFill/>
          </a:ln>
        </p:spPr>
      </p:pic>
      <p:sp>
        <p:nvSpPr>
          <p:cNvPr id="294" name="Shape 294"/>
          <p:cNvSpPr txBox="1"/>
          <p:nvPr/>
        </p:nvSpPr>
        <p:spPr>
          <a:xfrm rot="-2349781">
            <a:off x="2332362" y="708972"/>
            <a:ext cx="763927" cy="369332"/>
          </a:xfrm>
          <a:prstGeom prst="rect">
            <a:avLst/>
          </a:prstGeom>
          <a:noFill/>
          <a:ln>
            <a:noFill/>
          </a:ln>
        </p:spPr>
        <p:txBody>
          <a:bodyPr anchorCtr="0" anchor="t" bIns="45700" lIns="91425" rIns="91425" wrap="square" tIns="45700">
            <a:noAutofit/>
          </a:bodyPr>
          <a:lstStyle/>
          <a:p>
            <a:pPr indent="0" lvl="0" marL="0" marR="0" rtl="0" algn="l">
              <a:spcBef>
                <a:spcPts val="0"/>
              </a:spcBef>
              <a:buNone/>
            </a:pPr>
            <a:r>
              <a:rPr lang="en-US" sz="1800">
                <a:solidFill>
                  <a:schemeClr val="dk1"/>
                </a:solidFill>
                <a:latin typeface="Calibri"/>
                <a:ea typeface="Calibri"/>
                <a:cs typeface="Calibri"/>
                <a:sym typeface="Calibri"/>
              </a:rPr>
              <a:t>Voxel</a:t>
            </a:r>
            <a:r>
              <a:rPr baseline="-25000" lang="en-US" sz="1800">
                <a:solidFill>
                  <a:schemeClr val="dk1"/>
                </a:solidFill>
                <a:latin typeface="Calibri"/>
                <a:ea typeface="Calibri"/>
                <a:cs typeface="Calibri"/>
                <a:sym typeface="Calibri"/>
              </a:rPr>
              <a:t>1</a:t>
            </a:r>
          </a:p>
        </p:txBody>
      </p:sp>
      <p:sp>
        <p:nvSpPr>
          <p:cNvPr id="295" name="Shape 295"/>
          <p:cNvSpPr txBox="1"/>
          <p:nvPr/>
        </p:nvSpPr>
        <p:spPr>
          <a:xfrm rot="-2349781">
            <a:off x="2746598" y="741496"/>
            <a:ext cx="763927" cy="369332"/>
          </a:xfrm>
          <a:prstGeom prst="rect">
            <a:avLst/>
          </a:prstGeom>
          <a:noFill/>
          <a:ln>
            <a:noFill/>
          </a:ln>
        </p:spPr>
        <p:txBody>
          <a:bodyPr anchorCtr="0" anchor="t" bIns="45700" lIns="91425" rIns="91425" wrap="square" tIns="45700">
            <a:noAutofit/>
          </a:bodyPr>
          <a:lstStyle/>
          <a:p>
            <a:pPr indent="0" lvl="0" marL="0" marR="0" rtl="0" algn="l">
              <a:spcBef>
                <a:spcPts val="0"/>
              </a:spcBef>
              <a:buNone/>
            </a:pPr>
            <a:r>
              <a:rPr lang="en-US" sz="1800">
                <a:solidFill>
                  <a:schemeClr val="dk1"/>
                </a:solidFill>
                <a:latin typeface="Calibri"/>
                <a:ea typeface="Calibri"/>
                <a:cs typeface="Calibri"/>
                <a:sym typeface="Calibri"/>
              </a:rPr>
              <a:t>Voxel</a:t>
            </a:r>
            <a:r>
              <a:rPr baseline="-25000" lang="en-US" sz="1800">
                <a:solidFill>
                  <a:schemeClr val="dk1"/>
                </a:solidFill>
                <a:latin typeface="Calibri"/>
                <a:ea typeface="Calibri"/>
                <a:cs typeface="Calibri"/>
                <a:sym typeface="Calibri"/>
              </a:rPr>
              <a:t>2</a:t>
            </a:r>
          </a:p>
        </p:txBody>
      </p:sp>
      <p:sp>
        <p:nvSpPr>
          <p:cNvPr id="296" name="Shape 296"/>
          <p:cNvSpPr txBox="1"/>
          <p:nvPr/>
        </p:nvSpPr>
        <p:spPr>
          <a:xfrm rot="-2349781">
            <a:off x="3984050" y="685762"/>
            <a:ext cx="784767" cy="369332"/>
          </a:xfrm>
          <a:prstGeom prst="rect">
            <a:avLst/>
          </a:prstGeom>
          <a:noFill/>
          <a:ln>
            <a:noFill/>
          </a:ln>
        </p:spPr>
        <p:txBody>
          <a:bodyPr anchorCtr="0" anchor="t" bIns="45700" lIns="91425" rIns="91425" wrap="square" tIns="45700">
            <a:noAutofit/>
          </a:bodyPr>
          <a:lstStyle/>
          <a:p>
            <a:pPr indent="0" lvl="0" marL="0" marR="0" rtl="0" algn="l">
              <a:spcBef>
                <a:spcPts val="0"/>
              </a:spcBef>
              <a:buNone/>
            </a:pPr>
            <a:r>
              <a:rPr lang="en-US" sz="1800">
                <a:solidFill>
                  <a:schemeClr val="dk1"/>
                </a:solidFill>
                <a:latin typeface="Calibri"/>
                <a:ea typeface="Calibri"/>
                <a:cs typeface="Calibri"/>
                <a:sym typeface="Calibri"/>
              </a:rPr>
              <a:t>Voxel</a:t>
            </a:r>
            <a:r>
              <a:rPr baseline="-25000" lang="en-US" sz="1800">
                <a:solidFill>
                  <a:schemeClr val="dk1"/>
                </a:solidFill>
                <a:latin typeface="Calibri"/>
                <a:ea typeface="Calibri"/>
                <a:cs typeface="Calibri"/>
                <a:sym typeface="Calibri"/>
              </a:rPr>
              <a:t>N</a:t>
            </a:r>
          </a:p>
        </p:txBody>
      </p:sp>
      <p:sp>
        <p:nvSpPr>
          <p:cNvPr id="297" name="Shape 297"/>
          <p:cNvSpPr txBox="1"/>
          <p:nvPr/>
        </p:nvSpPr>
        <p:spPr>
          <a:xfrm>
            <a:off x="3302671" y="715254"/>
            <a:ext cx="1055097" cy="369332"/>
          </a:xfrm>
          <a:prstGeom prst="rect">
            <a:avLst/>
          </a:prstGeom>
          <a:noFill/>
          <a:ln>
            <a:noFill/>
          </a:ln>
        </p:spPr>
        <p:txBody>
          <a:bodyPr anchorCtr="0" anchor="t" bIns="45700" lIns="91425" rIns="91425" wrap="square" tIns="45700">
            <a:noAutofit/>
          </a:bodyPr>
          <a:lstStyle/>
          <a:p>
            <a:pPr indent="0" lvl="0" marL="0" marR="0" rtl="0" algn="l">
              <a:spcBef>
                <a:spcPts val="0"/>
              </a:spcBef>
              <a:buNone/>
            </a:pPr>
            <a:r>
              <a:rPr lang="en-US" sz="1800">
                <a:solidFill>
                  <a:schemeClr val="dk1"/>
                </a:solidFill>
                <a:latin typeface="Calibri"/>
                <a:ea typeface="Calibri"/>
                <a:cs typeface="Calibri"/>
                <a:sym typeface="Calibri"/>
              </a:rPr>
              <a:t>.  .   .  .  .  </a:t>
            </a:r>
          </a:p>
        </p:txBody>
      </p:sp>
      <p:sp>
        <p:nvSpPr>
          <p:cNvPr id="298" name="Shape 298"/>
          <p:cNvSpPr txBox="1"/>
          <p:nvPr/>
        </p:nvSpPr>
        <p:spPr>
          <a:xfrm>
            <a:off x="313017" y="1713622"/>
            <a:ext cx="1680268" cy="369332"/>
          </a:xfrm>
          <a:prstGeom prst="rect">
            <a:avLst/>
          </a:prstGeom>
          <a:noFill/>
          <a:ln>
            <a:noFill/>
          </a:ln>
        </p:spPr>
        <p:txBody>
          <a:bodyPr anchorCtr="0" anchor="t" bIns="45700" lIns="91425" rIns="91425" wrap="square" tIns="45700">
            <a:noAutofit/>
          </a:bodyPr>
          <a:lstStyle/>
          <a:p>
            <a:pPr indent="0" lvl="0" marL="0" marR="0" rtl="0" algn="r">
              <a:spcBef>
                <a:spcPts val="0"/>
              </a:spcBef>
              <a:buNone/>
            </a:pPr>
            <a:r>
              <a:rPr lang="en-US" sz="1800">
                <a:solidFill>
                  <a:schemeClr val="dk1"/>
                </a:solidFill>
                <a:latin typeface="Calibri"/>
                <a:ea typeface="Calibri"/>
                <a:cs typeface="Calibri"/>
                <a:sym typeface="Calibri"/>
              </a:rPr>
              <a:t>Subject  Y_3224</a:t>
            </a:r>
          </a:p>
        </p:txBody>
      </p:sp>
      <p:pic>
        <p:nvPicPr>
          <p:cNvPr id="299" name="Shape 299"/>
          <p:cNvPicPr preferRelativeResize="0"/>
          <p:nvPr/>
        </p:nvPicPr>
        <p:blipFill rotWithShape="1">
          <a:blip r:embed="rId5">
            <a:alphaModFix/>
          </a:blip>
          <a:srcRect b="0" l="0" r="0" t="0"/>
          <a:stretch/>
        </p:blipFill>
        <p:spPr>
          <a:xfrm>
            <a:off x="2409946" y="1174265"/>
            <a:ext cx="2062138" cy="1554480"/>
          </a:xfrm>
          <a:prstGeom prst="rect">
            <a:avLst/>
          </a:prstGeom>
          <a:noFill/>
          <a:ln>
            <a:noFill/>
          </a:ln>
        </p:spPr>
      </p:pic>
      <p:pic>
        <p:nvPicPr>
          <p:cNvPr id="300" name="Shape 300"/>
          <p:cNvPicPr preferRelativeResize="0"/>
          <p:nvPr/>
        </p:nvPicPr>
        <p:blipFill rotWithShape="1">
          <a:blip r:embed="rId6">
            <a:alphaModFix/>
          </a:blip>
          <a:srcRect b="0" l="0" r="0" t="0"/>
          <a:stretch/>
        </p:blipFill>
        <p:spPr>
          <a:xfrm>
            <a:off x="2409946" y="2741511"/>
            <a:ext cx="2062138" cy="1554480"/>
          </a:xfrm>
          <a:prstGeom prst="rect">
            <a:avLst/>
          </a:prstGeom>
          <a:noFill/>
          <a:ln>
            <a:noFill/>
          </a:ln>
        </p:spPr>
      </p:pic>
      <p:sp>
        <p:nvSpPr>
          <p:cNvPr id="301" name="Shape 301"/>
          <p:cNvSpPr txBox="1"/>
          <p:nvPr/>
        </p:nvSpPr>
        <p:spPr>
          <a:xfrm>
            <a:off x="313017" y="3288155"/>
            <a:ext cx="1680268" cy="369332"/>
          </a:xfrm>
          <a:prstGeom prst="rect">
            <a:avLst/>
          </a:prstGeom>
          <a:noFill/>
          <a:ln>
            <a:noFill/>
          </a:ln>
        </p:spPr>
        <p:txBody>
          <a:bodyPr anchorCtr="0" anchor="t" bIns="45700" lIns="91425" rIns="91425" wrap="square" tIns="45700">
            <a:noAutofit/>
          </a:bodyPr>
          <a:lstStyle/>
          <a:p>
            <a:pPr indent="0" lvl="0" marL="0" marR="0" rtl="0" algn="r">
              <a:spcBef>
                <a:spcPts val="0"/>
              </a:spcBef>
              <a:buNone/>
            </a:pPr>
            <a:r>
              <a:rPr lang="en-US" sz="1800">
                <a:solidFill>
                  <a:schemeClr val="dk1"/>
                </a:solidFill>
                <a:latin typeface="Calibri"/>
                <a:ea typeface="Calibri"/>
                <a:cs typeface="Calibri"/>
                <a:sym typeface="Calibri"/>
              </a:rPr>
              <a:t>Subject  Y_3767</a:t>
            </a:r>
          </a:p>
        </p:txBody>
      </p:sp>
      <p:sp>
        <p:nvSpPr>
          <p:cNvPr id="302" name="Shape 302"/>
          <p:cNvSpPr txBox="1"/>
          <p:nvPr/>
        </p:nvSpPr>
        <p:spPr>
          <a:xfrm>
            <a:off x="389961" y="5278478"/>
            <a:ext cx="1603324" cy="369332"/>
          </a:xfrm>
          <a:prstGeom prst="rect">
            <a:avLst/>
          </a:prstGeom>
          <a:noFill/>
          <a:ln>
            <a:noFill/>
          </a:ln>
        </p:spPr>
        <p:txBody>
          <a:bodyPr anchorCtr="0" anchor="t" bIns="45700" lIns="91425" rIns="91425" wrap="square" tIns="45700">
            <a:noAutofit/>
          </a:bodyPr>
          <a:lstStyle/>
          <a:p>
            <a:pPr indent="0" lvl="0" marL="0" marR="0" rtl="0" algn="r">
              <a:spcBef>
                <a:spcPts val="0"/>
              </a:spcBef>
              <a:buNone/>
            </a:pPr>
            <a:r>
              <a:rPr lang="en-US" sz="1800">
                <a:solidFill>
                  <a:schemeClr val="dk1"/>
                </a:solidFill>
                <a:latin typeface="Calibri"/>
                <a:ea typeface="Calibri"/>
                <a:cs typeface="Calibri"/>
                <a:sym typeface="Calibri"/>
              </a:rPr>
              <a:t>Subject  O_980</a:t>
            </a:r>
          </a:p>
        </p:txBody>
      </p:sp>
      <p:sp>
        <p:nvSpPr>
          <p:cNvPr id="303" name="Shape 303"/>
          <p:cNvSpPr txBox="1"/>
          <p:nvPr/>
        </p:nvSpPr>
        <p:spPr>
          <a:xfrm>
            <a:off x="1163990" y="3520539"/>
            <a:ext cx="242438" cy="1754326"/>
          </a:xfrm>
          <a:prstGeom prst="rect">
            <a:avLst/>
          </a:prstGeom>
          <a:noFill/>
          <a:ln>
            <a:noFill/>
          </a:ln>
        </p:spPr>
        <p:txBody>
          <a:bodyPr anchorCtr="0" anchor="t" bIns="45700" lIns="91425" rIns="91425" wrap="square" tIns="45700">
            <a:noAutofit/>
          </a:bodyPr>
          <a:lstStyle/>
          <a:p>
            <a:pPr indent="0" lvl="0" marL="0" marR="0" rtl="0" algn="r">
              <a:spcBef>
                <a:spcPts val="0"/>
              </a:spcBef>
              <a:buNone/>
            </a:pPr>
            <a:r>
              <a:rPr lang="en-US" sz="1800">
                <a:solidFill>
                  <a:schemeClr val="dk1"/>
                </a:solidFill>
                <a:latin typeface="Calibri"/>
                <a:ea typeface="Calibri"/>
                <a:cs typeface="Calibri"/>
                <a:sym typeface="Calibri"/>
              </a:rPr>
              <a:t>.</a:t>
            </a:r>
          </a:p>
          <a:p>
            <a:pPr indent="0" lvl="0" marL="0" marR="0" rtl="0" algn="r">
              <a:spcBef>
                <a:spcPts val="0"/>
              </a:spcBef>
              <a:buNone/>
            </a:pPr>
            <a:r>
              <a:rPr lang="en-US" sz="1800">
                <a:solidFill>
                  <a:schemeClr val="dk1"/>
                </a:solidFill>
                <a:latin typeface="Calibri"/>
                <a:ea typeface="Calibri"/>
                <a:cs typeface="Calibri"/>
                <a:sym typeface="Calibri"/>
              </a:rPr>
              <a:t>.</a:t>
            </a:r>
          </a:p>
          <a:p>
            <a:pPr indent="0" lvl="0" marL="0" marR="0" rtl="0" algn="r">
              <a:spcBef>
                <a:spcPts val="0"/>
              </a:spcBef>
              <a:buNone/>
            </a:pPr>
            <a:r>
              <a:rPr lang="en-US" sz="1800">
                <a:solidFill>
                  <a:schemeClr val="dk1"/>
                </a:solidFill>
                <a:latin typeface="Calibri"/>
                <a:ea typeface="Calibri"/>
                <a:cs typeface="Calibri"/>
                <a:sym typeface="Calibri"/>
              </a:rPr>
              <a:t>.</a:t>
            </a:r>
          </a:p>
          <a:p>
            <a:pPr indent="0" lvl="0" marL="0" marR="0" rtl="0" algn="r">
              <a:spcBef>
                <a:spcPts val="0"/>
              </a:spcBef>
              <a:buNone/>
            </a:pPr>
            <a:r>
              <a:rPr lang="en-US" sz="1800">
                <a:solidFill>
                  <a:schemeClr val="dk1"/>
                </a:solidFill>
                <a:latin typeface="Calibri"/>
                <a:ea typeface="Calibri"/>
                <a:cs typeface="Calibri"/>
                <a:sym typeface="Calibri"/>
              </a:rPr>
              <a:t>.</a:t>
            </a:r>
          </a:p>
          <a:p>
            <a:pPr indent="0" lvl="0" marL="0" marR="0" rtl="0" algn="r">
              <a:spcBef>
                <a:spcPts val="0"/>
              </a:spcBef>
              <a:buNone/>
            </a:pPr>
            <a:r>
              <a:rPr lang="en-US" sz="1800">
                <a:solidFill>
                  <a:schemeClr val="dk1"/>
                </a:solidFill>
                <a:latin typeface="Calibri"/>
                <a:ea typeface="Calibri"/>
                <a:cs typeface="Calibri"/>
                <a:sym typeface="Calibri"/>
              </a:rPr>
              <a:t>.</a:t>
            </a:r>
          </a:p>
          <a:p>
            <a:pPr indent="0" lvl="0" marL="0" marR="0" rtl="0" algn="r">
              <a:spcBef>
                <a:spcPts val="0"/>
              </a:spcBef>
              <a:buNone/>
            </a:pPr>
            <a:r>
              <a:rPr lang="en-US" sz="1800">
                <a:solidFill>
                  <a:schemeClr val="dk1"/>
                </a:solidFill>
                <a:latin typeface="Calibri"/>
                <a:ea typeface="Calibri"/>
                <a:cs typeface="Calibri"/>
                <a:sym typeface="Calibri"/>
              </a:rPr>
              <a:t>.</a:t>
            </a:r>
          </a:p>
        </p:txBody>
      </p:sp>
      <p:sp>
        <p:nvSpPr>
          <p:cNvPr id="304" name="Shape 304"/>
          <p:cNvSpPr txBox="1"/>
          <p:nvPr/>
        </p:nvSpPr>
        <p:spPr>
          <a:xfrm>
            <a:off x="3181484" y="4096959"/>
            <a:ext cx="242374" cy="923330"/>
          </a:xfrm>
          <a:prstGeom prst="rect">
            <a:avLst/>
          </a:prstGeom>
          <a:noFill/>
          <a:ln>
            <a:noFill/>
          </a:ln>
        </p:spPr>
        <p:txBody>
          <a:bodyPr anchorCtr="0" anchor="t" bIns="45700" lIns="91425" rIns="91425" wrap="square" tIns="45700">
            <a:noAutofit/>
          </a:bodyPr>
          <a:lstStyle/>
          <a:p>
            <a:pPr indent="0" lvl="0" marL="0" marR="0" rtl="0" algn="l">
              <a:spcBef>
                <a:spcPts val="0"/>
              </a:spcBef>
              <a:buNone/>
            </a:pPr>
            <a:r>
              <a:rPr lang="en-US" sz="1800">
                <a:solidFill>
                  <a:schemeClr val="dk1"/>
                </a:solidFill>
                <a:latin typeface="Calibri"/>
                <a:ea typeface="Calibri"/>
                <a:cs typeface="Calibri"/>
                <a:sym typeface="Calibri"/>
              </a:rPr>
              <a:t>.</a:t>
            </a:r>
          </a:p>
          <a:p>
            <a:pPr indent="0" lvl="0" marL="0" marR="0" rtl="0" algn="l">
              <a:spcBef>
                <a:spcPts val="0"/>
              </a:spcBef>
              <a:buNone/>
            </a:pPr>
            <a:r>
              <a:rPr lang="en-US" sz="1800">
                <a:solidFill>
                  <a:schemeClr val="dk1"/>
                </a:solidFill>
                <a:latin typeface="Calibri"/>
                <a:ea typeface="Calibri"/>
                <a:cs typeface="Calibri"/>
                <a:sym typeface="Calibri"/>
              </a:rPr>
              <a:t>.</a:t>
            </a:r>
          </a:p>
          <a:p>
            <a:pPr indent="0" lvl="0" marL="0" marR="0" rtl="0" algn="l">
              <a:spcBef>
                <a:spcPts val="0"/>
              </a:spcBef>
              <a:buNone/>
            </a:pPr>
            <a:r>
              <a:t/>
            </a:r>
            <a:endParaRPr sz="1800">
              <a:solidFill>
                <a:schemeClr val="dk1"/>
              </a:solidFill>
              <a:latin typeface="Calibri"/>
              <a:ea typeface="Calibri"/>
              <a:cs typeface="Calibri"/>
              <a:sym typeface="Calibri"/>
            </a:endParaRPr>
          </a:p>
        </p:txBody>
      </p:sp>
      <p:sp>
        <p:nvSpPr>
          <p:cNvPr id="305" name="Shape 305"/>
          <p:cNvSpPr/>
          <p:nvPr/>
        </p:nvSpPr>
        <p:spPr>
          <a:xfrm>
            <a:off x="2050149" y="1255972"/>
            <a:ext cx="346781" cy="1350747"/>
          </a:xfrm>
          <a:prstGeom prst="leftBrace">
            <a:avLst>
              <a:gd fmla="val 8333" name="adj1"/>
              <a:gd fmla="val 48990" name="adj2"/>
            </a:avLst>
          </a:prstGeom>
          <a:noFill/>
          <a:ln cap="flat" cmpd="sng" w="9525">
            <a:solidFill>
              <a:schemeClr val="accent1"/>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dk1"/>
              </a:solidFill>
              <a:latin typeface="Calibri"/>
              <a:ea typeface="Calibri"/>
              <a:cs typeface="Calibri"/>
              <a:sym typeface="Calibri"/>
            </a:endParaRPr>
          </a:p>
        </p:txBody>
      </p:sp>
      <p:sp>
        <p:nvSpPr>
          <p:cNvPr id="306" name="Shape 306"/>
          <p:cNvSpPr/>
          <p:nvPr/>
        </p:nvSpPr>
        <p:spPr>
          <a:xfrm>
            <a:off x="2050149" y="2827742"/>
            <a:ext cx="346781" cy="1350747"/>
          </a:xfrm>
          <a:prstGeom prst="leftBrace">
            <a:avLst>
              <a:gd fmla="val 8333" name="adj1"/>
              <a:gd fmla="val 48990" name="adj2"/>
            </a:avLst>
          </a:prstGeom>
          <a:noFill/>
          <a:ln cap="flat" cmpd="sng" w="9525">
            <a:solidFill>
              <a:schemeClr val="accent1"/>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dk1"/>
              </a:solidFill>
              <a:latin typeface="Calibri"/>
              <a:ea typeface="Calibri"/>
              <a:cs typeface="Calibri"/>
              <a:sym typeface="Calibri"/>
            </a:endParaRPr>
          </a:p>
        </p:txBody>
      </p:sp>
      <p:sp>
        <p:nvSpPr>
          <p:cNvPr id="307" name="Shape 307"/>
          <p:cNvSpPr/>
          <p:nvPr/>
        </p:nvSpPr>
        <p:spPr>
          <a:xfrm>
            <a:off x="2050149" y="4820322"/>
            <a:ext cx="346781" cy="1350747"/>
          </a:xfrm>
          <a:prstGeom prst="leftBrace">
            <a:avLst>
              <a:gd fmla="val 8333" name="adj1"/>
              <a:gd fmla="val 48990" name="adj2"/>
            </a:avLst>
          </a:prstGeom>
          <a:noFill/>
          <a:ln cap="flat" cmpd="sng" w="9525">
            <a:solidFill>
              <a:schemeClr val="accent1"/>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dk1"/>
              </a:solidFill>
              <a:latin typeface="Calibri"/>
              <a:ea typeface="Calibri"/>
              <a:cs typeface="Calibri"/>
              <a:sym typeface="Calibri"/>
            </a:endParaRPr>
          </a:p>
        </p:txBody>
      </p:sp>
      <p:pic>
        <p:nvPicPr>
          <p:cNvPr id="308" name="Shape 308"/>
          <p:cNvPicPr preferRelativeResize="0"/>
          <p:nvPr/>
        </p:nvPicPr>
        <p:blipFill rotWithShape="1">
          <a:blip r:embed="rId3">
            <a:alphaModFix/>
          </a:blip>
          <a:srcRect b="0" l="0" r="2675" t="0"/>
          <a:stretch/>
        </p:blipFill>
        <p:spPr>
          <a:xfrm>
            <a:off x="4851130" y="1219051"/>
            <a:ext cx="1245919" cy="1554480"/>
          </a:xfrm>
          <a:prstGeom prst="rect">
            <a:avLst/>
          </a:prstGeom>
          <a:noFill/>
          <a:ln>
            <a:noFill/>
          </a:ln>
        </p:spPr>
      </p:pic>
      <p:pic>
        <p:nvPicPr>
          <p:cNvPr id="309" name="Shape 309"/>
          <p:cNvPicPr preferRelativeResize="0"/>
          <p:nvPr/>
        </p:nvPicPr>
        <p:blipFill rotWithShape="1">
          <a:blip r:embed="rId3">
            <a:alphaModFix/>
          </a:blip>
          <a:srcRect b="0" l="0" r="1978" t="0"/>
          <a:stretch/>
        </p:blipFill>
        <p:spPr>
          <a:xfrm>
            <a:off x="4851130" y="2719320"/>
            <a:ext cx="1254833" cy="1554480"/>
          </a:xfrm>
          <a:prstGeom prst="rect">
            <a:avLst/>
          </a:prstGeom>
          <a:noFill/>
          <a:ln>
            <a:noFill/>
          </a:ln>
        </p:spPr>
      </p:pic>
      <p:sp>
        <p:nvSpPr>
          <p:cNvPr id="310" name="Shape 310"/>
          <p:cNvSpPr txBox="1"/>
          <p:nvPr/>
        </p:nvSpPr>
        <p:spPr>
          <a:xfrm>
            <a:off x="5370905" y="3968598"/>
            <a:ext cx="242374" cy="923330"/>
          </a:xfrm>
          <a:prstGeom prst="rect">
            <a:avLst/>
          </a:prstGeom>
          <a:noFill/>
          <a:ln>
            <a:noFill/>
          </a:ln>
        </p:spPr>
        <p:txBody>
          <a:bodyPr anchorCtr="0" anchor="t" bIns="45700" lIns="91425" rIns="91425" wrap="square" tIns="45700">
            <a:noAutofit/>
          </a:bodyPr>
          <a:lstStyle/>
          <a:p>
            <a:pPr indent="0" lvl="0" marL="0" marR="0" rtl="0" algn="l">
              <a:spcBef>
                <a:spcPts val="0"/>
              </a:spcBef>
              <a:buNone/>
            </a:pPr>
            <a:r>
              <a:rPr lang="en-US" sz="1800">
                <a:solidFill>
                  <a:schemeClr val="dk1"/>
                </a:solidFill>
                <a:latin typeface="Calibri"/>
                <a:ea typeface="Calibri"/>
                <a:cs typeface="Calibri"/>
                <a:sym typeface="Calibri"/>
              </a:rPr>
              <a:t>.</a:t>
            </a:r>
          </a:p>
          <a:p>
            <a:pPr indent="0" lvl="0" marL="0" marR="0" rtl="0" algn="l">
              <a:spcBef>
                <a:spcPts val="0"/>
              </a:spcBef>
              <a:buNone/>
            </a:pPr>
            <a:r>
              <a:rPr lang="en-US" sz="1800">
                <a:solidFill>
                  <a:schemeClr val="dk1"/>
                </a:solidFill>
                <a:latin typeface="Calibri"/>
                <a:ea typeface="Calibri"/>
                <a:cs typeface="Calibri"/>
                <a:sym typeface="Calibri"/>
              </a:rPr>
              <a:t>.</a:t>
            </a:r>
          </a:p>
          <a:p>
            <a:pPr indent="0" lvl="0" marL="0" marR="0" rtl="0" algn="l">
              <a:spcBef>
                <a:spcPts val="0"/>
              </a:spcBef>
              <a:buNone/>
            </a:pPr>
            <a:r>
              <a:rPr lang="en-US" sz="1800">
                <a:solidFill>
                  <a:schemeClr val="dk1"/>
                </a:solidFill>
                <a:latin typeface="Calibri"/>
                <a:ea typeface="Calibri"/>
                <a:cs typeface="Calibri"/>
                <a:sym typeface="Calibri"/>
              </a:rPr>
              <a:t>.</a:t>
            </a:r>
          </a:p>
        </p:txBody>
      </p:sp>
      <p:sp>
        <p:nvSpPr>
          <p:cNvPr id="311" name="Shape 311"/>
          <p:cNvSpPr txBox="1"/>
          <p:nvPr/>
        </p:nvSpPr>
        <p:spPr>
          <a:xfrm>
            <a:off x="6399088" y="4112879"/>
            <a:ext cx="242374" cy="923330"/>
          </a:xfrm>
          <a:prstGeom prst="rect">
            <a:avLst/>
          </a:prstGeom>
          <a:noFill/>
          <a:ln>
            <a:noFill/>
          </a:ln>
        </p:spPr>
        <p:txBody>
          <a:bodyPr anchorCtr="0" anchor="t" bIns="45700" lIns="91425" rIns="91425" wrap="square" tIns="45700">
            <a:noAutofit/>
          </a:bodyPr>
          <a:lstStyle/>
          <a:p>
            <a:pPr indent="0" lvl="0" marL="0" marR="0" rtl="0" algn="l">
              <a:spcBef>
                <a:spcPts val="0"/>
              </a:spcBef>
              <a:buNone/>
            </a:pPr>
            <a:r>
              <a:rPr lang="en-US" sz="1800">
                <a:solidFill>
                  <a:schemeClr val="dk1"/>
                </a:solidFill>
                <a:latin typeface="Calibri"/>
                <a:ea typeface="Calibri"/>
                <a:cs typeface="Calibri"/>
                <a:sym typeface="Calibri"/>
              </a:rPr>
              <a:t>.</a:t>
            </a:r>
          </a:p>
          <a:p>
            <a:pPr indent="0" lvl="0" marL="0" marR="0" rtl="0" algn="l">
              <a:spcBef>
                <a:spcPts val="0"/>
              </a:spcBef>
              <a:buNone/>
            </a:pPr>
            <a:r>
              <a:rPr lang="en-US" sz="1800">
                <a:solidFill>
                  <a:schemeClr val="dk1"/>
                </a:solidFill>
                <a:latin typeface="Calibri"/>
                <a:ea typeface="Calibri"/>
                <a:cs typeface="Calibri"/>
                <a:sym typeface="Calibri"/>
              </a:rPr>
              <a:t>.</a:t>
            </a:r>
          </a:p>
          <a:p>
            <a:pPr indent="0" lvl="0" marL="0" marR="0" rtl="0" algn="l">
              <a:spcBef>
                <a:spcPts val="0"/>
              </a:spcBef>
              <a:buNone/>
            </a:pPr>
            <a:r>
              <a:t/>
            </a:r>
            <a:endParaRPr sz="1800">
              <a:solidFill>
                <a:schemeClr val="dk1"/>
              </a:solidFill>
              <a:latin typeface="Calibri"/>
              <a:ea typeface="Calibri"/>
              <a:cs typeface="Calibri"/>
              <a:sym typeface="Calibri"/>
            </a:endParaRPr>
          </a:p>
        </p:txBody>
      </p:sp>
      <p:sp>
        <p:nvSpPr>
          <p:cNvPr id="312" name="Shape 312"/>
          <p:cNvSpPr txBox="1"/>
          <p:nvPr/>
        </p:nvSpPr>
        <p:spPr>
          <a:xfrm rot="-5400000">
            <a:off x="4699354" y="929261"/>
            <a:ext cx="482824" cy="261610"/>
          </a:xfrm>
          <a:prstGeom prst="rect">
            <a:avLst/>
          </a:prstGeom>
          <a:noFill/>
          <a:ln>
            <a:noFill/>
          </a:ln>
        </p:spPr>
        <p:txBody>
          <a:bodyPr anchorCtr="0" anchor="t" bIns="45700" lIns="91425" rIns="91425" wrap="square" tIns="45700">
            <a:noAutofit/>
          </a:bodyPr>
          <a:lstStyle/>
          <a:p>
            <a:pPr indent="0" lvl="0" marL="0" marR="0" rtl="0" algn="l">
              <a:spcBef>
                <a:spcPts val="0"/>
              </a:spcBef>
              <a:buNone/>
            </a:pPr>
            <a:r>
              <a:rPr lang="en-US" sz="1100">
                <a:solidFill>
                  <a:schemeClr val="dk1"/>
                </a:solidFill>
                <a:latin typeface="Calibri"/>
                <a:ea typeface="Calibri"/>
                <a:cs typeface="Calibri"/>
                <a:sym typeface="Calibri"/>
              </a:rPr>
              <a:t>Fix</a:t>
            </a:r>
            <a:r>
              <a:rPr baseline="-25000" lang="en-US" sz="1100">
                <a:solidFill>
                  <a:schemeClr val="dk1"/>
                </a:solidFill>
                <a:latin typeface="Calibri"/>
                <a:ea typeface="Calibri"/>
                <a:cs typeface="Calibri"/>
                <a:sym typeface="Calibri"/>
              </a:rPr>
              <a:t>Yng</a:t>
            </a:r>
          </a:p>
        </p:txBody>
      </p:sp>
      <p:sp>
        <p:nvSpPr>
          <p:cNvPr id="313" name="Shape 313"/>
          <p:cNvSpPr txBox="1"/>
          <p:nvPr/>
        </p:nvSpPr>
        <p:spPr>
          <a:xfrm rot="-5400000">
            <a:off x="4856854" y="928458"/>
            <a:ext cx="484428" cy="261610"/>
          </a:xfrm>
          <a:prstGeom prst="rect">
            <a:avLst/>
          </a:prstGeom>
          <a:noFill/>
          <a:ln>
            <a:noFill/>
          </a:ln>
        </p:spPr>
        <p:txBody>
          <a:bodyPr anchorCtr="0" anchor="t" bIns="45700" lIns="91425" rIns="91425" wrap="square" tIns="45700">
            <a:noAutofit/>
          </a:bodyPr>
          <a:lstStyle/>
          <a:p>
            <a:pPr indent="0" lvl="0" marL="0" marR="0" rtl="0" algn="l">
              <a:spcBef>
                <a:spcPts val="0"/>
              </a:spcBef>
              <a:buNone/>
            </a:pPr>
            <a:r>
              <a:rPr lang="en-US" sz="1100">
                <a:solidFill>
                  <a:schemeClr val="dk1"/>
                </a:solidFill>
                <a:latin typeface="Calibri"/>
                <a:ea typeface="Calibri"/>
                <a:cs typeface="Calibri"/>
                <a:sym typeface="Calibri"/>
              </a:rPr>
              <a:t>D0</a:t>
            </a:r>
            <a:r>
              <a:rPr baseline="-25000" lang="en-US" sz="1100">
                <a:solidFill>
                  <a:schemeClr val="dk1"/>
                </a:solidFill>
                <a:latin typeface="Calibri"/>
                <a:ea typeface="Calibri"/>
                <a:cs typeface="Calibri"/>
                <a:sym typeface="Calibri"/>
              </a:rPr>
              <a:t>Yng</a:t>
            </a:r>
          </a:p>
        </p:txBody>
      </p:sp>
      <p:sp>
        <p:nvSpPr>
          <p:cNvPr id="314" name="Shape 314"/>
          <p:cNvSpPr txBox="1"/>
          <p:nvPr/>
        </p:nvSpPr>
        <p:spPr>
          <a:xfrm rot="-5400000">
            <a:off x="4979088" y="892391"/>
            <a:ext cx="556563" cy="261610"/>
          </a:xfrm>
          <a:prstGeom prst="rect">
            <a:avLst/>
          </a:prstGeom>
          <a:noFill/>
          <a:ln>
            <a:noFill/>
          </a:ln>
        </p:spPr>
        <p:txBody>
          <a:bodyPr anchorCtr="0" anchor="t" bIns="45700" lIns="91425" rIns="91425" wrap="square" tIns="45700">
            <a:noAutofit/>
          </a:bodyPr>
          <a:lstStyle/>
          <a:p>
            <a:pPr indent="0" lvl="0" marL="0" marR="0" rtl="0" algn="l">
              <a:spcBef>
                <a:spcPts val="0"/>
              </a:spcBef>
              <a:buNone/>
            </a:pPr>
            <a:r>
              <a:rPr lang="en-US" sz="1100">
                <a:solidFill>
                  <a:schemeClr val="dk1"/>
                </a:solidFill>
                <a:latin typeface="Calibri"/>
                <a:ea typeface="Calibri"/>
                <a:cs typeface="Calibri"/>
                <a:sym typeface="Calibri"/>
              </a:rPr>
              <a:t>D20</a:t>
            </a:r>
            <a:r>
              <a:rPr baseline="-25000" lang="en-US" sz="1100">
                <a:solidFill>
                  <a:schemeClr val="dk1"/>
                </a:solidFill>
                <a:latin typeface="Calibri"/>
                <a:ea typeface="Calibri"/>
                <a:cs typeface="Calibri"/>
                <a:sym typeface="Calibri"/>
              </a:rPr>
              <a:t>Yng</a:t>
            </a:r>
          </a:p>
        </p:txBody>
      </p:sp>
      <p:sp>
        <p:nvSpPr>
          <p:cNvPr id="315" name="Shape 315"/>
          <p:cNvSpPr txBox="1"/>
          <p:nvPr/>
        </p:nvSpPr>
        <p:spPr>
          <a:xfrm rot="-5400000">
            <a:off x="5137389" y="892391"/>
            <a:ext cx="556563" cy="261610"/>
          </a:xfrm>
          <a:prstGeom prst="rect">
            <a:avLst/>
          </a:prstGeom>
          <a:noFill/>
          <a:ln>
            <a:noFill/>
          </a:ln>
        </p:spPr>
        <p:txBody>
          <a:bodyPr anchorCtr="0" anchor="t" bIns="45700" lIns="91425" rIns="91425" wrap="square" tIns="45700">
            <a:noAutofit/>
          </a:bodyPr>
          <a:lstStyle/>
          <a:p>
            <a:pPr indent="0" lvl="0" marL="0" marR="0" rtl="0" algn="l">
              <a:spcBef>
                <a:spcPts val="0"/>
              </a:spcBef>
              <a:buNone/>
            </a:pPr>
            <a:r>
              <a:rPr lang="en-US" sz="1100">
                <a:solidFill>
                  <a:schemeClr val="dk1"/>
                </a:solidFill>
                <a:latin typeface="Calibri"/>
                <a:ea typeface="Calibri"/>
                <a:cs typeface="Calibri"/>
                <a:sym typeface="Calibri"/>
              </a:rPr>
              <a:t>D30</a:t>
            </a:r>
            <a:r>
              <a:rPr baseline="-25000" lang="en-US" sz="1100">
                <a:solidFill>
                  <a:schemeClr val="dk1"/>
                </a:solidFill>
                <a:latin typeface="Calibri"/>
                <a:ea typeface="Calibri"/>
                <a:cs typeface="Calibri"/>
                <a:sym typeface="Calibri"/>
              </a:rPr>
              <a:t>Yng</a:t>
            </a:r>
          </a:p>
        </p:txBody>
      </p:sp>
      <p:sp>
        <p:nvSpPr>
          <p:cNvPr id="316" name="Shape 316"/>
          <p:cNvSpPr txBox="1"/>
          <p:nvPr/>
        </p:nvSpPr>
        <p:spPr>
          <a:xfrm rot="-5400000">
            <a:off x="5295690" y="892391"/>
            <a:ext cx="556563" cy="261610"/>
          </a:xfrm>
          <a:prstGeom prst="rect">
            <a:avLst/>
          </a:prstGeom>
          <a:noFill/>
          <a:ln>
            <a:noFill/>
          </a:ln>
        </p:spPr>
        <p:txBody>
          <a:bodyPr anchorCtr="0" anchor="t" bIns="45700" lIns="91425" rIns="91425" wrap="square" tIns="45700">
            <a:noAutofit/>
          </a:bodyPr>
          <a:lstStyle/>
          <a:p>
            <a:pPr indent="0" lvl="0" marL="0" marR="0" rtl="0" algn="l">
              <a:spcBef>
                <a:spcPts val="0"/>
              </a:spcBef>
              <a:buNone/>
            </a:pPr>
            <a:r>
              <a:rPr lang="en-US" sz="1100">
                <a:solidFill>
                  <a:schemeClr val="dk1"/>
                </a:solidFill>
                <a:latin typeface="Calibri"/>
                <a:ea typeface="Calibri"/>
                <a:cs typeface="Calibri"/>
                <a:sym typeface="Calibri"/>
              </a:rPr>
              <a:t>D40</a:t>
            </a:r>
            <a:r>
              <a:rPr baseline="-25000" lang="en-US" sz="1100">
                <a:solidFill>
                  <a:schemeClr val="dk1"/>
                </a:solidFill>
                <a:latin typeface="Calibri"/>
                <a:ea typeface="Calibri"/>
                <a:cs typeface="Calibri"/>
                <a:sym typeface="Calibri"/>
              </a:rPr>
              <a:t>Yng</a:t>
            </a:r>
          </a:p>
        </p:txBody>
      </p:sp>
      <p:sp>
        <p:nvSpPr>
          <p:cNvPr id="317" name="Shape 317"/>
          <p:cNvSpPr txBox="1"/>
          <p:nvPr/>
        </p:nvSpPr>
        <p:spPr>
          <a:xfrm rot="-5400000">
            <a:off x="5453991" y="892391"/>
            <a:ext cx="556563" cy="261610"/>
          </a:xfrm>
          <a:prstGeom prst="rect">
            <a:avLst/>
          </a:prstGeom>
          <a:noFill/>
          <a:ln>
            <a:noFill/>
          </a:ln>
        </p:spPr>
        <p:txBody>
          <a:bodyPr anchorCtr="0" anchor="t" bIns="45700" lIns="91425" rIns="91425" wrap="square" tIns="45700">
            <a:noAutofit/>
          </a:bodyPr>
          <a:lstStyle/>
          <a:p>
            <a:pPr indent="0" lvl="0" marL="0" marR="0" rtl="0" algn="l">
              <a:spcBef>
                <a:spcPts val="0"/>
              </a:spcBef>
              <a:buNone/>
            </a:pPr>
            <a:r>
              <a:rPr lang="en-US" sz="1100">
                <a:solidFill>
                  <a:schemeClr val="dk1"/>
                </a:solidFill>
                <a:latin typeface="Calibri"/>
                <a:ea typeface="Calibri"/>
                <a:cs typeface="Calibri"/>
                <a:sym typeface="Calibri"/>
              </a:rPr>
              <a:t>D50</a:t>
            </a:r>
            <a:r>
              <a:rPr baseline="-25000" lang="en-US" sz="1100">
                <a:solidFill>
                  <a:schemeClr val="dk1"/>
                </a:solidFill>
                <a:latin typeface="Calibri"/>
                <a:ea typeface="Calibri"/>
                <a:cs typeface="Calibri"/>
                <a:sym typeface="Calibri"/>
              </a:rPr>
              <a:t>Yng</a:t>
            </a:r>
          </a:p>
        </p:txBody>
      </p:sp>
      <p:sp>
        <p:nvSpPr>
          <p:cNvPr id="318" name="Shape 318"/>
          <p:cNvSpPr txBox="1"/>
          <p:nvPr/>
        </p:nvSpPr>
        <p:spPr>
          <a:xfrm rot="-5400000">
            <a:off x="5612292" y="892391"/>
            <a:ext cx="556563" cy="261610"/>
          </a:xfrm>
          <a:prstGeom prst="rect">
            <a:avLst/>
          </a:prstGeom>
          <a:noFill/>
          <a:ln>
            <a:noFill/>
          </a:ln>
        </p:spPr>
        <p:txBody>
          <a:bodyPr anchorCtr="0" anchor="t" bIns="45700" lIns="91425" rIns="91425" wrap="square" tIns="45700">
            <a:noAutofit/>
          </a:bodyPr>
          <a:lstStyle/>
          <a:p>
            <a:pPr indent="0" lvl="0" marL="0" marR="0" rtl="0" algn="l">
              <a:spcBef>
                <a:spcPts val="0"/>
              </a:spcBef>
              <a:buNone/>
            </a:pPr>
            <a:r>
              <a:rPr lang="en-US" sz="1100">
                <a:solidFill>
                  <a:schemeClr val="dk1"/>
                </a:solidFill>
                <a:latin typeface="Calibri"/>
                <a:ea typeface="Calibri"/>
                <a:cs typeface="Calibri"/>
                <a:sym typeface="Calibri"/>
              </a:rPr>
              <a:t>D60</a:t>
            </a:r>
            <a:r>
              <a:rPr baseline="-25000" lang="en-US" sz="1100">
                <a:solidFill>
                  <a:schemeClr val="dk1"/>
                </a:solidFill>
                <a:latin typeface="Calibri"/>
                <a:ea typeface="Calibri"/>
                <a:cs typeface="Calibri"/>
                <a:sym typeface="Calibri"/>
              </a:rPr>
              <a:t>Yng</a:t>
            </a:r>
          </a:p>
        </p:txBody>
      </p:sp>
      <p:sp>
        <p:nvSpPr>
          <p:cNvPr id="319" name="Shape 319"/>
          <p:cNvSpPr txBox="1"/>
          <p:nvPr/>
        </p:nvSpPr>
        <p:spPr>
          <a:xfrm rot="-5400000">
            <a:off x="5770596" y="892391"/>
            <a:ext cx="556563" cy="261610"/>
          </a:xfrm>
          <a:prstGeom prst="rect">
            <a:avLst/>
          </a:prstGeom>
          <a:noFill/>
          <a:ln>
            <a:noFill/>
          </a:ln>
        </p:spPr>
        <p:txBody>
          <a:bodyPr anchorCtr="0" anchor="t" bIns="45700" lIns="91425" rIns="91425" wrap="square" tIns="45700">
            <a:noAutofit/>
          </a:bodyPr>
          <a:lstStyle/>
          <a:p>
            <a:pPr indent="0" lvl="0" marL="0" marR="0" rtl="0" algn="l">
              <a:spcBef>
                <a:spcPts val="0"/>
              </a:spcBef>
              <a:buNone/>
            </a:pPr>
            <a:r>
              <a:rPr lang="en-US" sz="1100">
                <a:solidFill>
                  <a:schemeClr val="dk1"/>
                </a:solidFill>
                <a:latin typeface="Calibri"/>
                <a:ea typeface="Calibri"/>
                <a:cs typeface="Calibri"/>
                <a:sym typeface="Calibri"/>
              </a:rPr>
              <a:t>D70</a:t>
            </a:r>
            <a:r>
              <a:rPr baseline="-25000" lang="en-US" sz="1100">
                <a:solidFill>
                  <a:schemeClr val="dk1"/>
                </a:solidFill>
                <a:latin typeface="Calibri"/>
                <a:ea typeface="Calibri"/>
                <a:cs typeface="Calibri"/>
                <a:sym typeface="Calibri"/>
              </a:rPr>
              <a:t>Yng</a:t>
            </a:r>
          </a:p>
        </p:txBody>
      </p:sp>
      <p:sp>
        <p:nvSpPr>
          <p:cNvPr id="320" name="Shape 320"/>
          <p:cNvSpPr/>
          <p:nvPr/>
        </p:nvSpPr>
        <p:spPr>
          <a:xfrm>
            <a:off x="-31564" y="50771"/>
            <a:ext cx="2540375" cy="461665"/>
          </a:xfrm>
          <a:prstGeom prst="rect">
            <a:avLst/>
          </a:prstGeom>
          <a:noFill/>
          <a:ln>
            <a:noFill/>
          </a:ln>
        </p:spPr>
        <p:txBody>
          <a:bodyPr anchorCtr="0" anchor="t" bIns="45700" lIns="91425" rIns="91425" wrap="square" tIns="45700">
            <a:noAutofit/>
          </a:bodyPr>
          <a:lstStyle/>
          <a:p>
            <a:pPr indent="0" lvl="0" marL="0" marR="0" rtl="0" algn="l">
              <a:spcBef>
                <a:spcPts val="0"/>
              </a:spcBef>
              <a:buNone/>
            </a:pPr>
            <a:r>
              <a:rPr lang="en-US" sz="2400">
                <a:solidFill>
                  <a:schemeClr val="dk1"/>
                </a:solidFill>
                <a:latin typeface="Calibri"/>
                <a:ea typeface="Calibri"/>
                <a:cs typeface="Calibri"/>
                <a:sym typeface="Calibri"/>
              </a:rPr>
              <a:t>PLSgui’s 2 matrices</a:t>
            </a:r>
          </a:p>
        </p:txBody>
      </p:sp>
      <p:grpSp>
        <p:nvGrpSpPr>
          <p:cNvPr id="321" name="Shape 321"/>
          <p:cNvGrpSpPr/>
          <p:nvPr/>
        </p:nvGrpSpPr>
        <p:grpSpPr>
          <a:xfrm>
            <a:off x="4823639" y="4735872"/>
            <a:ext cx="1273410" cy="1583615"/>
            <a:chOff x="4823639" y="4735872"/>
            <a:chExt cx="1273410" cy="1583615"/>
          </a:xfrm>
        </p:grpSpPr>
        <p:sp>
          <p:nvSpPr>
            <p:cNvPr id="322" name="Shape 322"/>
            <p:cNvSpPr/>
            <p:nvPr/>
          </p:nvSpPr>
          <p:spPr>
            <a:xfrm>
              <a:off x="4862937" y="4735872"/>
              <a:ext cx="1234112" cy="1583615"/>
            </a:xfrm>
            <a:prstGeom prst="rect">
              <a:avLst/>
            </a:prstGeom>
            <a:solidFill>
              <a:schemeClr val="lt1"/>
            </a:solidFill>
            <a:ln>
              <a:noFill/>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pic>
          <p:nvPicPr>
            <p:cNvPr id="323" name="Shape 323"/>
            <p:cNvPicPr preferRelativeResize="0"/>
            <p:nvPr/>
          </p:nvPicPr>
          <p:blipFill rotWithShape="1">
            <a:blip r:embed="rId7">
              <a:alphaModFix/>
            </a:blip>
            <a:srcRect b="0" l="50000" r="7797" t="0"/>
            <a:stretch/>
          </p:blipFill>
          <p:spPr>
            <a:xfrm>
              <a:off x="4823639" y="4735873"/>
              <a:ext cx="154362" cy="1554480"/>
            </a:xfrm>
            <a:prstGeom prst="rect">
              <a:avLst/>
            </a:prstGeom>
            <a:noFill/>
            <a:ln>
              <a:noFill/>
            </a:ln>
          </p:spPr>
        </p:pic>
        <p:pic>
          <p:nvPicPr>
            <p:cNvPr id="324" name="Shape 324"/>
            <p:cNvPicPr preferRelativeResize="0"/>
            <p:nvPr/>
          </p:nvPicPr>
          <p:blipFill rotWithShape="1">
            <a:blip r:embed="rId7">
              <a:alphaModFix/>
            </a:blip>
            <a:srcRect b="0" l="50000" r="7797" t="0"/>
            <a:stretch/>
          </p:blipFill>
          <p:spPr>
            <a:xfrm>
              <a:off x="4976039" y="4735873"/>
              <a:ext cx="154362" cy="1554480"/>
            </a:xfrm>
            <a:prstGeom prst="rect">
              <a:avLst/>
            </a:prstGeom>
            <a:noFill/>
            <a:ln>
              <a:noFill/>
            </a:ln>
          </p:spPr>
        </p:pic>
        <p:pic>
          <p:nvPicPr>
            <p:cNvPr id="325" name="Shape 325"/>
            <p:cNvPicPr preferRelativeResize="0"/>
            <p:nvPr/>
          </p:nvPicPr>
          <p:blipFill rotWithShape="1">
            <a:blip r:embed="rId7">
              <a:alphaModFix/>
            </a:blip>
            <a:srcRect b="0" l="50000" r="7797" t="0"/>
            <a:stretch/>
          </p:blipFill>
          <p:spPr>
            <a:xfrm>
              <a:off x="5141500" y="4735873"/>
              <a:ext cx="154362" cy="1554480"/>
            </a:xfrm>
            <a:prstGeom prst="rect">
              <a:avLst/>
            </a:prstGeom>
            <a:noFill/>
            <a:ln>
              <a:noFill/>
            </a:ln>
          </p:spPr>
        </p:pic>
        <p:pic>
          <p:nvPicPr>
            <p:cNvPr id="326" name="Shape 326"/>
            <p:cNvPicPr preferRelativeResize="0"/>
            <p:nvPr/>
          </p:nvPicPr>
          <p:blipFill rotWithShape="1">
            <a:blip r:embed="rId7">
              <a:alphaModFix/>
            </a:blip>
            <a:srcRect b="0" l="50000" r="7797" t="0"/>
            <a:stretch/>
          </p:blipFill>
          <p:spPr>
            <a:xfrm>
              <a:off x="5298253" y="4735873"/>
              <a:ext cx="154362" cy="1554480"/>
            </a:xfrm>
            <a:prstGeom prst="rect">
              <a:avLst/>
            </a:prstGeom>
            <a:noFill/>
            <a:ln>
              <a:noFill/>
            </a:ln>
          </p:spPr>
        </p:pic>
        <p:pic>
          <p:nvPicPr>
            <p:cNvPr id="327" name="Shape 327"/>
            <p:cNvPicPr preferRelativeResize="0"/>
            <p:nvPr/>
          </p:nvPicPr>
          <p:blipFill rotWithShape="1">
            <a:blip r:embed="rId7">
              <a:alphaModFix/>
            </a:blip>
            <a:srcRect b="0" l="50000" r="7797" t="0"/>
            <a:stretch/>
          </p:blipFill>
          <p:spPr>
            <a:xfrm>
              <a:off x="5472423" y="4735873"/>
              <a:ext cx="154362" cy="1554480"/>
            </a:xfrm>
            <a:prstGeom prst="rect">
              <a:avLst/>
            </a:prstGeom>
            <a:noFill/>
            <a:ln>
              <a:noFill/>
            </a:ln>
          </p:spPr>
        </p:pic>
        <p:pic>
          <p:nvPicPr>
            <p:cNvPr id="328" name="Shape 328"/>
            <p:cNvPicPr preferRelativeResize="0"/>
            <p:nvPr/>
          </p:nvPicPr>
          <p:blipFill rotWithShape="1">
            <a:blip r:embed="rId7">
              <a:alphaModFix/>
            </a:blip>
            <a:srcRect b="0" l="50000" r="7797" t="0"/>
            <a:stretch/>
          </p:blipFill>
          <p:spPr>
            <a:xfrm>
              <a:off x="5629181" y="4735873"/>
              <a:ext cx="154362" cy="1554480"/>
            </a:xfrm>
            <a:prstGeom prst="rect">
              <a:avLst/>
            </a:prstGeom>
            <a:noFill/>
            <a:ln>
              <a:noFill/>
            </a:ln>
          </p:spPr>
        </p:pic>
        <p:pic>
          <p:nvPicPr>
            <p:cNvPr id="329" name="Shape 329"/>
            <p:cNvPicPr preferRelativeResize="0"/>
            <p:nvPr/>
          </p:nvPicPr>
          <p:blipFill rotWithShape="1">
            <a:blip r:embed="rId7">
              <a:alphaModFix/>
            </a:blip>
            <a:srcRect b="0" l="50000" r="7797" t="0"/>
            <a:stretch/>
          </p:blipFill>
          <p:spPr>
            <a:xfrm>
              <a:off x="5777228" y="4735873"/>
              <a:ext cx="154362" cy="1554480"/>
            </a:xfrm>
            <a:prstGeom prst="rect">
              <a:avLst/>
            </a:prstGeom>
            <a:noFill/>
            <a:ln>
              <a:noFill/>
            </a:ln>
          </p:spPr>
        </p:pic>
        <p:pic>
          <p:nvPicPr>
            <p:cNvPr id="330" name="Shape 330"/>
            <p:cNvPicPr preferRelativeResize="0"/>
            <p:nvPr/>
          </p:nvPicPr>
          <p:blipFill rotWithShape="1">
            <a:blip r:embed="rId7">
              <a:alphaModFix/>
            </a:blip>
            <a:srcRect b="0" l="50000" r="7797" t="0"/>
            <a:stretch/>
          </p:blipFill>
          <p:spPr>
            <a:xfrm>
              <a:off x="5942687" y="4735873"/>
              <a:ext cx="154362" cy="1554480"/>
            </a:xfrm>
            <a:prstGeom prst="rect">
              <a:avLst/>
            </a:prstGeom>
            <a:noFill/>
            <a:ln>
              <a:noFill/>
            </a:ln>
          </p:spPr>
        </p:pic>
      </p:grpSp>
      <p:grpSp>
        <p:nvGrpSpPr>
          <p:cNvPr id="331" name="Shape 331"/>
          <p:cNvGrpSpPr/>
          <p:nvPr/>
        </p:nvGrpSpPr>
        <p:grpSpPr>
          <a:xfrm>
            <a:off x="6137158" y="1224876"/>
            <a:ext cx="1273410" cy="1583615"/>
            <a:chOff x="4823639" y="4735872"/>
            <a:chExt cx="1273410" cy="1583615"/>
          </a:xfrm>
        </p:grpSpPr>
        <p:sp>
          <p:nvSpPr>
            <p:cNvPr id="332" name="Shape 332"/>
            <p:cNvSpPr/>
            <p:nvPr/>
          </p:nvSpPr>
          <p:spPr>
            <a:xfrm>
              <a:off x="4862937" y="4735872"/>
              <a:ext cx="1234112" cy="1583615"/>
            </a:xfrm>
            <a:prstGeom prst="rect">
              <a:avLst/>
            </a:prstGeom>
            <a:solidFill>
              <a:schemeClr val="lt1"/>
            </a:solidFill>
            <a:ln>
              <a:noFill/>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pic>
          <p:nvPicPr>
            <p:cNvPr id="333" name="Shape 333"/>
            <p:cNvPicPr preferRelativeResize="0"/>
            <p:nvPr/>
          </p:nvPicPr>
          <p:blipFill rotWithShape="1">
            <a:blip r:embed="rId7">
              <a:alphaModFix/>
            </a:blip>
            <a:srcRect b="0" l="50000" r="7797" t="0"/>
            <a:stretch/>
          </p:blipFill>
          <p:spPr>
            <a:xfrm>
              <a:off x="4823639" y="4735873"/>
              <a:ext cx="154362" cy="1554480"/>
            </a:xfrm>
            <a:prstGeom prst="rect">
              <a:avLst/>
            </a:prstGeom>
            <a:noFill/>
            <a:ln>
              <a:noFill/>
            </a:ln>
          </p:spPr>
        </p:pic>
        <p:pic>
          <p:nvPicPr>
            <p:cNvPr id="334" name="Shape 334"/>
            <p:cNvPicPr preferRelativeResize="0"/>
            <p:nvPr/>
          </p:nvPicPr>
          <p:blipFill rotWithShape="1">
            <a:blip r:embed="rId7">
              <a:alphaModFix/>
            </a:blip>
            <a:srcRect b="0" l="50000" r="7797" t="0"/>
            <a:stretch/>
          </p:blipFill>
          <p:spPr>
            <a:xfrm>
              <a:off x="4976039" y="4735873"/>
              <a:ext cx="154362" cy="1554480"/>
            </a:xfrm>
            <a:prstGeom prst="rect">
              <a:avLst/>
            </a:prstGeom>
            <a:noFill/>
            <a:ln>
              <a:noFill/>
            </a:ln>
          </p:spPr>
        </p:pic>
        <p:pic>
          <p:nvPicPr>
            <p:cNvPr id="335" name="Shape 335"/>
            <p:cNvPicPr preferRelativeResize="0"/>
            <p:nvPr/>
          </p:nvPicPr>
          <p:blipFill rotWithShape="1">
            <a:blip r:embed="rId7">
              <a:alphaModFix/>
            </a:blip>
            <a:srcRect b="0" l="50000" r="7797" t="0"/>
            <a:stretch/>
          </p:blipFill>
          <p:spPr>
            <a:xfrm>
              <a:off x="5141500" y="4735873"/>
              <a:ext cx="154362" cy="1554480"/>
            </a:xfrm>
            <a:prstGeom prst="rect">
              <a:avLst/>
            </a:prstGeom>
            <a:noFill/>
            <a:ln>
              <a:noFill/>
            </a:ln>
          </p:spPr>
        </p:pic>
        <p:pic>
          <p:nvPicPr>
            <p:cNvPr id="336" name="Shape 336"/>
            <p:cNvPicPr preferRelativeResize="0"/>
            <p:nvPr/>
          </p:nvPicPr>
          <p:blipFill rotWithShape="1">
            <a:blip r:embed="rId7">
              <a:alphaModFix/>
            </a:blip>
            <a:srcRect b="0" l="50000" r="7797" t="0"/>
            <a:stretch/>
          </p:blipFill>
          <p:spPr>
            <a:xfrm>
              <a:off x="5298253" y="4735873"/>
              <a:ext cx="154362" cy="1554480"/>
            </a:xfrm>
            <a:prstGeom prst="rect">
              <a:avLst/>
            </a:prstGeom>
            <a:noFill/>
            <a:ln>
              <a:noFill/>
            </a:ln>
          </p:spPr>
        </p:pic>
        <p:pic>
          <p:nvPicPr>
            <p:cNvPr id="337" name="Shape 337"/>
            <p:cNvPicPr preferRelativeResize="0"/>
            <p:nvPr/>
          </p:nvPicPr>
          <p:blipFill rotWithShape="1">
            <a:blip r:embed="rId7">
              <a:alphaModFix/>
            </a:blip>
            <a:srcRect b="0" l="50000" r="7797" t="0"/>
            <a:stretch/>
          </p:blipFill>
          <p:spPr>
            <a:xfrm>
              <a:off x="5472423" y="4735873"/>
              <a:ext cx="154362" cy="1554480"/>
            </a:xfrm>
            <a:prstGeom prst="rect">
              <a:avLst/>
            </a:prstGeom>
            <a:noFill/>
            <a:ln>
              <a:noFill/>
            </a:ln>
          </p:spPr>
        </p:pic>
        <p:pic>
          <p:nvPicPr>
            <p:cNvPr id="338" name="Shape 338"/>
            <p:cNvPicPr preferRelativeResize="0"/>
            <p:nvPr/>
          </p:nvPicPr>
          <p:blipFill rotWithShape="1">
            <a:blip r:embed="rId7">
              <a:alphaModFix/>
            </a:blip>
            <a:srcRect b="0" l="50000" r="7797" t="0"/>
            <a:stretch/>
          </p:blipFill>
          <p:spPr>
            <a:xfrm>
              <a:off x="5629181" y="4735873"/>
              <a:ext cx="154362" cy="1554480"/>
            </a:xfrm>
            <a:prstGeom prst="rect">
              <a:avLst/>
            </a:prstGeom>
            <a:noFill/>
            <a:ln>
              <a:noFill/>
            </a:ln>
          </p:spPr>
        </p:pic>
        <p:pic>
          <p:nvPicPr>
            <p:cNvPr id="339" name="Shape 339"/>
            <p:cNvPicPr preferRelativeResize="0"/>
            <p:nvPr/>
          </p:nvPicPr>
          <p:blipFill rotWithShape="1">
            <a:blip r:embed="rId7">
              <a:alphaModFix/>
            </a:blip>
            <a:srcRect b="0" l="50000" r="7797" t="0"/>
            <a:stretch/>
          </p:blipFill>
          <p:spPr>
            <a:xfrm>
              <a:off x="5777228" y="4735873"/>
              <a:ext cx="154362" cy="1554480"/>
            </a:xfrm>
            <a:prstGeom prst="rect">
              <a:avLst/>
            </a:prstGeom>
            <a:noFill/>
            <a:ln>
              <a:noFill/>
            </a:ln>
          </p:spPr>
        </p:pic>
        <p:pic>
          <p:nvPicPr>
            <p:cNvPr id="340" name="Shape 340"/>
            <p:cNvPicPr preferRelativeResize="0"/>
            <p:nvPr/>
          </p:nvPicPr>
          <p:blipFill rotWithShape="1">
            <a:blip r:embed="rId7">
              <a:alphaModFix/>
            </a:blip>
            <a:srcRect b="0" l="50000" r="7797" t="0"/>
            <a:stretch/>
          </p:blipFill>
          <p:spPr>
            <a:xfrm>
              <a:off x="5942687" y="4735873"/>
              <a:ext cx="154362" cy="1554480"/>
            </a:xfrm>
            <a:prstGeom prst="rect">
              <a:avLst/>
            </a:prstGeom>
            <a:noFill/>
            <a:ln>
              <a:noFill/>
            </a:ln>
          </p:spPr>
        </p:pic>
      </p:grpSp>
      <p:grpSp>
        <p:nvGrpSpPr>
          <p:cNvPr id="341" name="Shape 341"/>
          <p:cNvGrpSpPr/>
          <p:nvPr/>
        </p:nvGrpSpPr>
        <p:grpSpPr>
          <a:xfrm>
            <a:off x="6137158" y="2741511"/>
            <a:ext cx="1273410" cy="1583615"/>
            <a:chOff x="4823639" y="4735872"/>
            <a:chExt cx="1273410" cy="1583615"/>
          </a:xfrm>
        </p:grpSpPr>
        <p:sp>
          <p:nvSpPr>
            <p:cNvPr id="342" name="Shape 342"/>
            <p:cNvSpPr/>
            <p:nvPr/>
          </p:nvSpPr>
          <p:spPr>
            <a:xfrm>
              <a:off x="4862937" y="4735872"/>
              <a:ext cx="1234112" cy="1583615"/>
            </a:xfrm>
            <a:prstGeom prst="rect">
              <a:avLst/>
            </a:prstGeom>
            <a:solidFill>
              <a:schemeClr val="lt1"/>
            </a:solidFill>
            <a:ln>
              <a:noFill/>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pic>
          <p:nvPicPr>
            <p:cNvPr id="343" name="Shape 343"/>
            <p:cNvPicPr preferRelativeResize="0"/>
            <p:nvPr/>
          </p:nvPicPr>
          <p:blipFill rotWithShape="1">
            <a:blip r:embed="rId7">
              <a:alphaModFix/>
            </a:blip>
            <a:srcRect b="0" l="50000" r="7797" t="0"/>
            <a:stretch/>
          </p:blipFill>
          <p:spPr>
            <a:xfrm>
              <a:off x="4823639" y="4735873"/>
              <a:ext cx="154362" cy="1554480"/>
            </a:xfrm>
            <a:prstGeom prst="rect">
              <a:avLst/>
            </a:prstGeom>
            <a:noFill/>
            <a:ln>
              <a:noFill/>
            </a:ln>
          </p:spPr>
        </p:pic>
        <p:pic>
          <p:nvPicPr>
            <p:cNvPr id="344" name="Shape 344"/>
            <p:cNvPicPr preferRelativeResize="0"/>
            <p:nvPr/>
          </p:nvPicPr>
          <p:blipFill rotWithShape="1">
            <a:blip r:embed="rId7">
              <a:alphaModFix/>
            </a:blip>
            <a:srcRect b="0" l="50000" r="7797" t="0"/>
            <a:stretch/>
          </p:blipFill>
          <p:spPr>
            <a:xfrm>
              <a:off x="4976039" y="4735873"/>
              <a:ext cx="154362" cy="1554480"/>
            </a:xfrm>
            <a:prstGeom prst="rect">
              <a:avLst/>
            </a:prstGeom>
            <a:noFill/>
            <a:ln>
              <a:noFill/>
            </a:ln>
          </p:spPr>
        </p:pic>
        <p:pic>
          <p:nvPicPr>
            <p:cNvPr id="345" name="Shape 345"/>
            <p:cNvPicPr preferRelativeResize="0"/>
            <p:nvPr/>
          </p:nvPicPr>
          <p:blipFill rotWithShape="1">
            <a:blip r:embed="rId7">
              <a:alphaModFix/>
            </a:blip>
            <a:srcRect b="0" l="50000" r="7797" t="0"/>
            <a:stretch/>
          </p:blipFill>
          <p:spPr>
            <a:xfrm>
              <a:off x="5141500" y="4735873"/>
              <a:ext cx="154362" cy="1554480"/>
            </a:xfrm>
            <a:prstGeom prst="rect">
              <a:avLst/>
            </a:prstGeom>
            <a:noFill/>
            <a:ln>
              <a:noFill/>
            </a:ln>
          </p:spPr>
        </p:pic>
        <p:pic>
          <p:nvPicPr>
            <p:cNvPr id="346" name="Shape 346"/>
            <p:cNvPicPr preferRelativeResize="0"/>
            <p:nvPr/>
          </p:nvPicPr>
          <p:blipFill rotWithShape="1">
            <a:blip r:embed="rId7">
              <a:alphaModFix/>
            </a:blip>
            <a:srcRect b="0" l="50000" r="7797" t="0"/>
            <a:stretch/>
          </p:blipFill>
          <p:spPr>
            <a:xfrm>
              <a:off x="5298253" y="4735873"/>
              <a:ext cx="154362" cy="1554480"/>
            </a:xfrm>
            <a:prstGeom prst="rect">
              <a:avLst/>
            </a:prstGeom>
            <a:noFill/>
            <a:ln>
              <a:noFill/>
            </a:ln>
          </p:spPr>
        </p:pic>
        <p:pic>
          <p:nvPicPr>
            <p:cNvPr id="347" name="Shape 347"/>
            <p:cNvPicPr preferRelativeResize="0"/>
            <p:nvPr/>
          </p:nvPicPr>
          <p:blipFill rotWithShape="1">
            <a:blip r:embed="rId7">
              <a:alphaModFix/>
            </a:blip>
            <a:srcRect b="0" l="50000" r="7797" t="0"/>
            <a:stretch/>
          </p:blipFill>
          <p:spPr>
            <a:xfrm>
              <a:off x="5472423" y="4735873"/>
              <a:ext cx="154362" cy="1554480"/>
            </a:xfrm>
            <a:prstGeom prst="rect">
              <a:avLst/>
            </a:prstGeom>
            <a:noFill/>
            <a:ln>
              <a:noFill/>
            </a:ln>
          </p:spPr>
        </p:pic>
        <p:pic>
          <p:nvPicPr>
            <p:cNvPr id="348" name="Shape 348"/>
            <p:cNvPicPr preferRelativeResize="0"/>
            <p:nvPr/>
          </p:nvPicPr>
          <p:blipFill rotWithShape="1">
            <a:blip r:embed="rId7">
              <a:alphaModFix/>
            </a:blip>
            <a:srcRect b="0" l="50000" r="7797" t="0"/>
            <a:stretch/>
          </p:blipFill>
          <p:spPr>
            <a:xfrm>
              <a:off x="5629181" y="4735873"/>
              <a:ext cx="154362" cy="1554480"/>
            </a:xfrm>
            <a:prstGeom prst="rect">
              <a:avLst/>
            </a:prstGeom>
            <a:noFill/>
            <a:ln>
              <a:noFill/>
            </a:ln>
          </p:spPr>
        </p:pic>
        <p:pic>
          <p:nvPicPr>
            <p:cNvPr id="349" name="Shape 349"/>
            <p:cNvPicPr preferRelativeResize="0"/>
            <p:nvPr/>
          </p:nvPicPr>
          <p:blipFill rotWithShape="1">
            <a:blip r:embed="rId7">
              <a:alphaModFix/>
            </a:blip>
            <a:srcRect b="0" l="50000" r="7797" t="0"/>
            <a:stretch/>
          </p:blipFill>
          <p:spPr>
            <a:xfrm>
              <a:off x="5777228" y="4735873"/>
              <a:ext cx="154362" cy="1554480"/>
            </a:xfrm>
            <a:prstGeom prst="rect">
              <a:avLst/>
            </a:prstGeom>
            <a:noFill/>
            <a:ln>
              <a:noFill/>
            </a:ln>
          </p:spPr>
        </p:pic>
        <p:pic>
          <p:nvPicPr>
            <p:cNvPr id="350" name="Shape 350"/>
            <p:cNvPicPr preferRelativeResize="0"/>
            <p:nvPr/>
          </p:nvPicPr>
          <p:blipFill rotWithShape="1">
            <a:blip r:embed="rId7">
              <a:alphaModFix/>
            </a:blip>
            <a:srcRect b="0" l="50000" r="7797" t="0"/>
            <a:stretch/>
          </p:blipFill>
          <p:spPr>
            <a:xfrm>
              <a:off x="5942687" y="4735873"/>
              <a:ext cx="154362" cy="1554480"/>
            </a:xfrm>
            <a:prstGeom prst="rect">
              <a:avLst/>
            </a:prstGeom>
            <a:noFill/>
            <a:ln>
              <a:noFill/>
            </a:ln>
          </p:spPr>
        </p:pic>
      </p:grpSp>
      <p:pic>
        <p:nvPicPr>
          <p:cNvPr id="351" name="Shape 351"/>
          <p:cNvPicPr preferRelativeResize="0"/>
          <p:nvPr/>
        </p:nvPicPr>
        <p:blipFill rotWithShape="1">
          <a:blip r:embed="rId3">
            <a:alphaModFix/>
          </a:blip>
          <a:srcRect b="0" l="2965" r="-3822" t="0"/>
          <a:stretch/>
        </p:blipFill>
        <p:spPr>
          <a:xfrm>
            <a:off x="6183697" y="4734369"/>
            <a:ext cx="1291141" cy="1554480"/>
          </a:xfrm>
          <a:prstGeom prst="rect">
            <a:avLst/>
          </a:prstGeom>
          <a:noFill/>
          <a:ln>
            <a:noFill/>
          </a:ln>
        </p:spPr>
      </p:pic>
      <p:sp>
        <p:nvSpPr>
          <p:cNvPr id="352" name="Shape 352"/>
          <p:cNvSpPr txBox="1"/>
          <p:nvPr/>
        </p:nvSpPr>
        <p:spPr>
          <a:xfrm rot="-5400000">
            <a:off x="5997694" y="930515"/>
            <a:ext cx="474810" cy="261610"/>
          </a:xfrm>
          <a:prstGeom prst="rect">
            <a:avLst/>
          </a:prstGeom>
          <a:noFill/>
          <a:ln>
            <a:noFill/>
          </a:ln>
        </p:spPr>
        <p:txBody>
          <a:bodyPr anchorCtr="0" anchor="t" bIns="45700" lIns="91425" rIns="91425" wrap="square" tIns="45700">
            <a:noAutofit/>
          </a:bodyPr>
          <a:lstStyle/>
          <a:p>
            <a:pPr indent="0" lvl="0" marL="0" marR="0" rtl="0" algn="l">
              <a:spcBef>
                <a:spcPts val="0"/>
              </a:spcBef>
              <a:buNone/>
            </a:pPr>
            <a:r>
              <a:rPr lang="en-US" sz="1100">
                <a:solidFill>
                  <a:schemeClr val="dk1"/>
                </a:solidFill>
                <a:latin typeface="Calibri"/>
                <a:ea typeface="Calibri"/>
                <a:cs typeface="Calibri"/>
                <a:sym typeface="Calibri"/>
              </a:rPr>
              <a:t>Fix</a:t>
            </a:r>
            <a:r>
              <a:rPr baseline="-25000" lang="en-US" sz="1100">
                <a:solidFill>
                  <a:schemeClr val="dk1"/>
                </a:solidFill>
                <a:latin typeface="Calibri"/>
                <a:ea typeface="Calibri"/>
                <a:cs typeface="Calibri"/>
                <a:sym typeface="Calibri"/>
              </a:rPr>
              <a:t>Old</a:t>
            </a:r>
          </a:p>
        </p:txBody>
      </p:sp>
      <p:sp>
        <p:nvSpPr>
          <p:cNvPr id="353" name="Shape 353"/>
          <p:cNvSpPr txBox="1"/>
          <p:nvPr/>
        </p:nvSpPr>
        <p:spPr>
          <a:xfrm rot="-5400000">
            <a:off x="6155196" y="929712"/>
            <a:ext cx="476412" cy="261610"/>
          </a:xfrm>
          <a:prstGeom prst="rect">
            <a:avLst/>
          </a:prstGeom>
          <a:noFill/>
          <a:ln>
            <a:noFill/>
          </a:ln>
        </p:spPr>
        <p:txBody>
          <a:bodyPr anchorCtr="0" anchor="t" bIns="45700" lIns="91425" rIns="91425" wrap="square" tIns="45700">
            <a:noAutofit/>
          </a:bodyPr>
          <a:lstStyle/>
          <a:p>
            <a:pPr indent="0" lvl="0" marL="0" marR="0" rtl="0" algn="l">
              <a:spcBef>
                <a:spcPts val="0"/>
              </a:spcBef>
              <a:buNone/>
            </a:pPr>
            <a:r>
              <a:rPr lang="en-US" sz="1100">
                <a:solidFill>
                  <a:schemeClr val="dk1"/>
                </a:solidFill>
                <a:latin typeface="Calibri"/>
                <a:ea typeface="Calibri"/>
                <a:cs typeface="Calibri"/>
                <a:sym typeface="Calibri"/>
              </a:rPr>
              <a:t>D0</a:t>
            </a:r>
            <a:r>
              <a:rPr baseline="-25000" lang="en-US" sz="1100">
                <a:solidFill>
                  <a:schemeClr val="dk1"/>
                </a:solidFill>
                <a:latin typeface="Calibri"/>
                <a:ea typeface="Calibri"/>
                <a:cs typeface="Calibri"/>
                <a:sym typeface="Calibri"/>
              </a:rPr>
              <a:t>Old</a:t>
            </a:r>
          </a:p>
        </p:txBody>
      </p:sp>
      <p:sp>
        <p:nvSpPr>
          <p:cNvPr id="354" name="Shape 354"/>
          <p:cNvSpPr txBox="1"/>
          <p:nvPr/>
        </p:nvSpPr>
        <p:spPr>
          <a:xfrm rot="-5400000">
            <a:off x="6277429" y="893645"/>
            <a:ext cx="548548" cy="261610"/>
          </a:xfrm>
          <a:prstGeom prst="rect">
            <a:avLst/>
          </a:prstGeom>
          <a:noFill/>
          <a:ln>
            <a:noFill/>
          </a:ln>
        </p:spPr>
        <p:txBody>
          <a:bodyPr anchorCtr="0" anchor="t" bIns="45700" lIns="91425" rIns="91425" wrap="square" tIns="45700">
            <a:noAutofit/>
          </a:bodyPr>
          <a:lstStyle/>
          <a:p>
            <a:pPr indent="0" lvl="0" marL="0" marR="0" rtl="0" algn="l">
              <a:spcBef>
                <a:spcPts val="0"/>
              </a:spcBef>
              <a:buNone/>
            </a:pPr>
            <a:r>
              <a:rPr lang="en-US" sz="1100">
                <a:solidFill>
                  <a:schemeClr val="dk1"/>
                </a:solidFill>
                <a:latin typeface="Calibri"/>
                <a:ea typeface="Calibri"/>
                <a:cs typeface="Calibri"/>
                <a:sym typeface="Calibri"/>
              </a:rPr>
              <a:t>D20</a:t>
            </a:r>
            <a:r>
              <a:rPr baseline="-25000" lang="en-US" sz="1100">
                <a:solidFill>
                  <a:schemeClr val="dk1"/>
                </a:solidFill>
                <a:latin typeface="Calibri"/>
                <a:ea typeface="Calibri"/>
                <a:cs typeface="Calibri"/>
                <a:sym typeface="Calibri"/>
              </a:rPr>
              <a:t>Old</a:t>
            </a:r>
          </a:p>
        </p:txBody>
      </p:sp>
      <p:sp>
        <p:nvSpPr>
          <p:cNvPr id="355" name="Shape 355"/>
          <p:cNvSpPr txBox="1"/>
          <p:nvPr/>
        </p:nvSpPr>
        <p:spPr>
          <a:xfrm rot="-5400000">
            <a:off x="6435730" y="893645"/>
            <a:ext cx="548548" cy="261610"/>
          </a:xfrm>
          <a:prstGeom prst="rect">
            <a:avLst/>
          </a:prstGeom>
          <a:noFill/>
          <a:ln>
            <a:noFill/>
          </a:ln>
        </p:spPr>
        <p:txBody>
          <a:bodyPr anchorCtr="0" anchor="t" bIns="45700" lIns="91425" rIns="91425" wrap="square" tIns="45700">
            <a:noAutofit/>
          </a:bodyPr>
          <a:lstStyle/>
          <a:p>
            <a:pPr indent="0" lvl="0" marL="0" marR="0" rtl="0" algn="l">
              <a:spcBef>
                <a:spcPts val="0"/>
              </a:spcBef>
              <a:buNone/>
            </a:pPr>
            <a:r>
              <a:rPr lang="en-US" sz="1100">
                <a:solidFill>
                  <a:schemeClr val="dk1"/>
                </a:solidFill>
                <a:latin typeface="Calibri"/>
                <a:ea typeface="Calibri"/>
                <a:cs typeface="Calibri"/>
                <a:sym typeface="Calibri"/>
              </a:rPr>
              <a:t>D30</a:t>
            </a:r>
            <a:r>
              <a:rPr baseline="-25000" lang="en-US" sz="1100">
                <a:solidFill>
                  <a:schemeClr val="dk1"/>
                </a:solidFill>
                <a:latin typeface="Calibri"/>
                <a:ea typeface="Calibri"/>
                <a:cs typeface="Calibri"/>
                <a:sym typeface="Calibri"/>
              </a:rPr>
              <a:t>Old</a:t>
            </a:r>
          </a:p>
        </p:txBody>
      </p:sp>
      <p:sp>
        <p:nvSpPr>
          <p:cNvPr id="356" name="Shape 356"/>
          <p:cNvSpPr txBox="1"/>
          <p:nvPr/>
        </p:nvSpPr>
        <p:spPr>
          <a:xfrm rot="-5400000">
            <a:off x="6594031" y="893645"/>
            <a:ext cx="548548" cy="261610"/>
          </a:xfrm>
          <a:prstGeom prst="rect">
            <a:avLst/>
          </a:prstGeom>
          <a:noFill/>
          <a:ln>
            <a:noFill/>
          </a:ln>
        </p:spPr>
        <p:txBody>
          <a:bodyPr anchorCtr="0" anchor="t" bIns="45700" lIns="91425" rIns="91425" wrap="square" tIns="45700">
            <a:noAutofit/>
          </a:bodyPr>
          <a:lstStyle/>
          <a:p>
            <a:pPr indent="0" lvl="0" marL="0" marR="0" rtl="0" algn="l">
              <a:spcBef>
                <a:spcPts val="0"/>
              </a:spcBef>
              <a:buNone/>
            </a:pPr>
            <a:r>
              <a:rPr lang="en-US" sz="1100">
                <a:solidFill>
                  <a:schemeClr val="dk1"/>
                </a:solidFill>
                <a:latin typeface="Calibri"/>
                <a:ea typeface="Calibri"/>
                <a:cs typeface="Calibri"/>
                <a:sym typeface="Calibri"/>
              </a:rPr>
              <a:t>D40</a:t>
            </a:r>
            <a:r>
              <a:rPr baseline="-25000" lang="en-US" sz="1100">
                <a:solidFill>
                  <a:schemeClr val="dk1"/>
                </a:solidFill>
                <a:latin typeface="Calibri"/>
                <a:ea typeface="Calibri"/>
                <a:cs typeface="Calibri"/>
                <a:sym typeface="Calibri"/>
              </a:rPr>
              <a:t>Old</a:t>
            </a:r>
          </a:p>
        </p:txBody>
      </p:sp>
      <p:sp>
        <p:nvSpPr>
          <p:cNvPr id="357" name="Shape 357"/>
          <p:cNvSpPr txBox="1"/>
          <p:nvPr/>
        </p:nvSpPr>
        <p:spPr>
          <a:xfrm rot="-5400000">
            <a:off x="6752332" y="893645"/>
            <a:ext cx="548548" cy="261610"/>
          </a:xfrm>
          <a:prstGeom prst="rect">
            <a:avLst/>
          </a:prstGeom>
          <a:noFill/>
          <a:ln>
            <a:noFill/>
          </a:ln>
        </p:spPr>
        <p:txBody>
          <a:bodyPr anchorCtr="0" anchor="t" bIns="45700" lIns="91425" rIns="91425" wrap="square" tIns="45700">
            <a:noAutofit/>
          </a:bodyPr>
          <a:lstStyle/>
          <a:p>
            <a:pPr indent="0" lvl="0" marL="0" marR="0" rtl="0" algn="l">
              <a:spcBef>
                <a:spcPts val="0"/>
              </a:spcBef>
              <a:buNone/>
            </a:pPr>
            <a:r>
              <a:rPr lang="en-US" sz="1100">
                <a:solidFill>
                  <a:schemeClr val="dk1"/>
                </a:solidFill>
                <a:latin typeface="Calibri"/>
                <a:ea typeface="Calibri"/>
                <a:cs typeface="Calibri"/>
                <a:sym typeface="Calibri"/>
              </a:rPr>
              <a:t>D50</a:t>
            </a:r>
            <a:r>
              <a:rPr baseline="-25000" lang="en-US" sz="1100">
                <a:solidFill>
                  <a:schemeClr val="dk1"/>
                </a:solidFill>
                <a:latin typeface="Calibri"/>
                <a:ea typeface="Calibri"/>
                <a:cs typeface="Calibri"/>
                <a:sym typeface="Calibri"/>
              </a:rPr>
              <a:t>Old</a:t>
            </a:r>
          </a:p>
        </p:txBody>
      </p:sp>
      <p:sp>
        <p:nvSpPr>
          <p:cNvPr id="358" name="Shape 358"/>
          <p:cNvSpPr txBox="1"/>
          <p:nvPr/>
        </p:nvSpPr>
        <p:spPr>
          <a:xfrm rot="-5400000">
            <a:off x="6910633" y="893645"/>
            <a:ext cx="548548" cy="261610"/>
          </a:xfrm>
          <a:prstGeom prst="rect">
            <a:avLst/>
          </a:prstGeom>
          <a:noFill/>
          <a:ln>
            <a:noFill/>
          </a:ln>
        </p:spPr>
        <p:txBody>
          <a:bodyPr anchorCtr="0" anchor="t" bIns="45700" lIns="91425" rIns="91425" wrap="square" tIns="45700">
            <a:noAutofit/>
          </a:bodyPr>
          <a:lstStyle/>
          <a:p>
            <a:pPr indent="0" lvl="0" marL="0" marR="0" rtl="0" algn="l">
              <a:spcBef>
                <a:spcPts val="0"/>
              </a:spcBef>
              <a:buNone/>
            </a:pPr>
            <a:r>
              <a:rPr lang="en-US" sz="1100">
                <a:solidFill>
                  <a:schemeClr val="dk1"/>
                </a:solidFill>
                <a:latin typeface="Calibri"/>
                <a:ea typeface="Calibri"/>
                <a:cs typeface="Calibri"/>
                <a:sym typeface="Calibri"/>
              </a:rPr>
              <a:t>D60</a:t>
            </a:r>
            <a:r>
              <a:rPr baseline="-25000" lang="en-US" sz="1100">
                <a:solidFill>
                  <a:schemeClr val="dk1"/>
                </a:solidFill>
                <a:latin typeface="Calibri"/>
                <a:ea typeface="Calibri"/>
                <a:cs typeface="Calibri"/>
                <a:sym typeface="Calibri"/>
              </a:rPr>
              <a:t>Old</a:t>
            </a:r>
          </a:p>
        </p:txBody>
      </p:sp>
      <p:sp>
        <p:nvSpPr>
          <p:cNvPr id="359" name="Shape 359"/>
          <p:cNvSpPr txBox="1"/>
          <p:nvPr/>
        </p:nvSpPr>
        <p:spPr>
          <a:xfrm rot="-5400000">
            <a:off x="7068936" y="893645"/>
            <a:ext cx="548548" cy="261610"/>
          </a:xfrm>
          <a:prstGeom prst="rect">
            <a:avLst/>
          </a:prstGeom>
          <a:noFill/>
          <a:ln>
            <a:noFill/>
          </a:ln>
        </p:spPr>
        <p:txBody>
          <a:bodyPr anchorCtr="0" anchor="t" bIns="45700" lIns="91425" rIns="91425" wrap="square" tIns="45700">
            <a:noAutofit/>
          </a:bodyPr>
          <a:lstStyle/>
          <a:p>
            <a:pPr indent="0" lvl="0" marL="0" marR="0" rtl="0" algn="l">
              <a:spcBef>
                <a:spcPts val="0"/>
              </a:spcBef>
              <a:buNone/>
            </a:pPr>
            <a:r>
              <a:rPr lang="en-US" sz="1100">
                <a:solidFill>
                  <a:schemeClr val="dk1"/>
                </a:solidFill>
                <a:latin typeface="Calibri"/>
                <a:ea typeface="Calibri"/>
                <a:cs typeface="Calibri"/>
                <a:sym typeface="Calibri"/>
              </a:rPr>
              <a:t>D70</a:t>
            </a:r>
            <a:r>
              <a:rPr baseline="-25000" lang="en-US" sz="1100">
                <a:solidFill>
                  <a:schemeClr val="dk1"/>
                </a:solidFill>
                <a:latin typeface="Calibri"/>
                <a:ea typeface="Calibri"/>
                <a:cs typeface="Calibri"/>
                <a:sym typeface="Calibri"/>
              </a:rPr>
              <a:t>Old</a:t>
            </a:r>
          </a:p>
        </p:txBody>
      </p:sp>
      <p:cxnSp>
        <p:nvCxnSpPr>
          <p:cNvPr id="360" name="Shape 360"/>
          <p:cNvCxnSpPr/>
          <p:nvPr/>
        </p:nvCxnSpPr>
        <p:spPr>
          <a:xfrm>
            <a:off x="7431483" y="1268033"/>
            <a:ext cx="0" cy="2963235"/>
          </a:xfrm>
          <a:prstGeom prst="straightConnector1">
            <a:avLst/>
          </a:prstGeom>
          <a:noFill/>
          <a:ln cap="flat" cmpd="sng" w="9525">
            <a:solidFill>
              <a:schemeClr val="dk1"/>
            </a:solidFill>
            <a:prstDash val="solid"/>
            <a:miter lim="800000"/>
            <a:headEnd len="med" w="med" type="none"/>
            <a:tailEnd len="med" w="med" type="none"/>
          </a:ln>
        </p:spPr>
      </p:cxn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91" name="Shape 1791"/>
        <p:cNvGrpSpPr/>
        <p:nvPr/>
      </p:nvGrpSpPr>
      <p:grpSpPr>
        <a:xfrm>
          <a:off x="0" y="0"/>
          <a:ext cx="0" cy="0"/>
          <a:chOff x="0" y="0"/>
          <a:chExt cx="0" cy="0"/>
        </a:xfrm>
      </p:grpSpPr>
      <p:pic>
        <p:nvPicPr>
          <p:cNvPr descr="Fig2b.png" id="1792" name="Shape 1792"/>
          <p:cNvPicPr preferRelativeResize="0"/>
          <p:nvPr/>
        </p:nvPicPr>
        <p:blipFill rotWithShape="1">
          <a:blip r:embed="rId3">
            <a:alphaModFix/>
          </a:blip>
          <a:srcRect b="0" l="0" r="0" t="0"/>
          <a:stretch/>
        </p:blipFill>
        <p:spPr>
          <a:xfrm>
            <a:off x="2743200" y="0"/>
            <a:ext cx="3657600" cy="3657600"/>
          </a:xfrm>
          <a:prstGeom prst="rect">
            <a:avLst/>
          </a:prstGeom>
          <a:noFill/>
          <a:ln>
            <a:noFill/>
          </a:ln>
        </p:spPr>
      </p:pic>
      <p:pic>
        <p:nvPicPr>
          <p:cNvPr descr="Fig2a.png" id="1793" name="Shape 1793"/>
          <p:cNvPicPr preferRelativeResize="0"/>
          <p:nvPr/>
        </p:nvPicPr>
        <p:blipFill rotWithShape="1">
          <a:blip r:embed="rId4">
            <a:alphaModFix/>
          </a:blip>
          <a:srcRect b="0" l="0" r="0" t="0"/>
          <a:stretch/>
        </p:blipFill>
        <p:spPr>
          <a:xfrm>
            <a:off x="2743200" y="3200192"/>
            <a:ext cx="3657600" cy="3657600"/>
          </a:xfrm>
          <a:prstGeom prst="rect">
            <a:avLst/>
          </a:prstGeom>
          <a:noFill/>
          <a:ln>
            <a:noFill/>
          </a:ln>
        </p:spPr>
      </p:pic>
      <p:pic>
        <p:nvPicPr>
          <p:cNvPr descr="Fig3a_Comp1_Pos__Clust1_Centroid.png" id="1794" name="Shape 1794"/>
          <p:cNvPicPr preferRelativeResize="0"/>
          <p:nvPr/>
        </p:nvPicPr>
        <p:blipFill rotWithShape="1">
          <a:blip r:embed="rId5">
            <a:alphaModFix/>
          </a:blip>
          <a:srcRect b="0" l="0" r="0" t="0"/>
          <a:stretch/>
        </p:blipFill>
        <p:spPr>
          <a:xfrm>
            <a:off x="6412868" y="-273944"/>
            <a:ext cx="2740103" cy="2740103"/>
          </a:xfrm>
          <a:prstGeom prst="rect">
            <a:avLst/>
          </a:prstGeom>
          <a:noFill/>
          <a:ln>
            <a:noFill/>
          </a:ln>
        </p:spPr>
      </p:pic>
      <p:pic>
        <p:nvPicPr>
          <p:cNvPr descr="Fig3b_Comp1_Pos__Clust2_Centroid.png" id="1795" name="Shape 1795"/>
          <p:cNvPicPr preferRelativeResize="0"/>
          <p:nvPr/>
        </p:nvPicPr>
        <p:blipFill rotWithShape="1">
          <a:blip r:embed="rId6">
            <a:alphaModFix/>
          </a:blip>
          <a:srcRect b="0" l="0" r="0" t="0"/>
          <a:stretch/>
        </p:blipFill>
        <p:spPr>
          <a:xfrm>
            <a:off x="6415557" y="2112416"/>
            <a:ext cx="2743200" cy="2743200"/>
          </a:xfrm>
          <a:prstGeom prst="rect">
            <a:avLst/>
          </a:prstGeom>
          <a:noFill/>
          <a:ln>
            <a:noFill/>
          </a:ln>
        </p:spPr>
      </p:pic>
      <p:sp>
        <p:nvSpPr>
          <p:cNvPr id="1796" name="Shape 1796"/>
          <p:cNvSpPr txBox="1"/>
          <p:nvPr/>
        </p:nvSpPr>
        <p:spPr>
          <a:xfrm>
            <a:off x="6525008" y="4502260"/>
            <a:ext cx="2544286" cy="369332"/>
          </a:xfrm>
          <a:prstGeom prst="rect">
            <a:avLst/>
          </a:prstGeom>
          <a:noFill/>
          <a:ln>
            <a:noFill/>
          </a:ln>
        </p:spPr>
        <p:txBody>
          <a:bodyPr anchorCtr="0" anchor="t" bIns="45700" lIns="91425" rIns="91425" wrap="square" tIns="45700">
            <a:noAutofit/>
          </a:bodyPr>
          <a:lstStyle/>
          <a:p>
            <a:pPr indent="-114300" lvl="0" marL="0" marR="0" rtl="0" algn="l">
              <a:lnSpc>
                <a:spcPct val="100000"/>
              </a:lnSpc>
              <a:spcBef>
                <a:spcPts val="0"/>
              </a:spcBef>
              <a:spcAft>
                <a:spcPts val="0"/>
              </a:spcAft>
              <a:buClr>
                <a:srgbClr val="FF0000"/>
              </a:buClr>
              <a:buSzPts val="1800"/>
              <a:buFont typeface="Calibri"/>
              <a:buNone/>
            </a:pPr>
            <a:r>
              <a:rPr b="0" i="0" lang="en-US" sz="1800" u="none" cap="none" strike="noStrike">
                <a:solidFill>
                  <a:srgbClr val="FF0000"/>
                </a:solidFill>
                <a:latin typeface="Calibri"/>
                <a:ea typeface="Calibri"/>
                <a:cs typeface="Calibri"/>
                <a:sym typeface="Calibri"/>
              </a:rPr>
              <a:t>MEDIAL FRONTAL GYRUS</a:t>
            </a:r>
          </a:p>
        </p:txBody>
      </p:sp>
      <p:sp>
        <p:nvSpPr>
          <p:cNvPr id="1797" name="Shape 1797"/>
          <p:cNvSpPr txBox="1"/>
          <p:nvPr/>
        </p:nvSpPr>
        <p:spPr>
          <a:xfrm>
            <a:off x="3349429" y="180679"/>
            <a:ext cx="2537173" cy="369332"/>
          </a:xfrm>
          <a:prstGeom prst="rect">
            <a:avLst/>
          </a:prstGeom>
          <a:noFill/>
          <a:ln>
            <a:noFill/>
          </a:ln>
        </p:spPr>
        <p:txBody>
          <a:bodyPr anchorCtr="0" anchor="t" bIns="45700" lIns="91425" rIns="91425" wrap="square" tIns="45700">
            <a:noAutofit/>
          </a:bodyPr>
          <a:lstStyle/>
          <a:p>
            <a:pPr indent="-114300" lvl="0" marL="0" marR="0" rtl="0" algn="l">
              <a:lnSpc>
                <a:spcPct val="100000"/>
              </a:lnSpc>
              <a:spcBef>
                <a:spcPts val="0"/>
              </a:spcBef>
              <a:spcAft>
                <a:spcPts val="0"/>
              </a:spcAft>
              <a:buClr>
                <a:srgbClr val="76923C"/>
              </a:buClr>
              <a:buSzPts val="1800"/>
              <a:buFont typeface="Calibri"/>
              <a:buNone/>
            </a:pPr>
            <a:r>
              <a:rPr b="0" i="0" lang="en-US" sz="1800" u="none" cap="none" strike="noStrike">
                <a:solidFill>
                  <a:srgbClr val="76923C"/>
                </a:solidFill>
                <a:latin typeface="Calibri"/>
                <a:ea typeface="Calibri"/>
                <a:cs typeface="Calibri"/>
                <a:sym typeface="Calibri"/>
              </a:rPr>
              <a:t>MJ, CNR1 CC/CT, PSS, ETI</a:t>
            </a: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01" name="Shape 1801"/>
        <p:cNvGrpSpPr/>
        <p:nvPr/>
      </p:nvGrpSpPr>
      <p:grpSpPr>
        <a:xfrm>
          <a:off x="0" y="0"/>
          <a:ext cx="0" cy="0"/>
          <a:chOff x="0" y="0"/>
          <a:chExt cx="0" cy="0"/>
        </a:xfrm>
      </p:grpSpPr>
      <p:pic>
        <p:nvPicPr>
          <p:cNvPr descr="Fig2b.png" id="1802" name="Shape 1802"/>
          <p:cNvPicPr preferRelativeResize="0"/>
          <p:nvPr/>
        </p:nvPicPr>
        <p:blipFill rotWithShape="1">
          <a:blip r:embed="rId3">
            <a:alphaModFix/>
          </a:blip>
          <a:srcRect b="0" l="0" r="0" t="0"/>
          <a:stretch/>
        </p:blipFill>
        <p:spPr>
          <a:xfrm>
            <a:off x="2743200" y="0"/>
            <a:ext cx="3657600" cy="3657600"/>
          </a:xfrm>
          <a:prstGeom prst="rect">
            <a:avLst/>
          </a:prstGeom>
          <a:noFill/>
          <a:ln>
            <a:noFill/>
          </a:ln>
        </p:spPr>
      </p:pic>
      <p:pic>
        <p:nvPicPr>
          <p:cNvPr descr="Fig2a.png" id="1803" name="Shape 1803"/>
          <p:cNvPicPr preferRelativeResize="0"/>
          <p:nvPr/>
        </p:nvPicPr>
        <p:blipFill rotWithShape="1">
          <a:blip r:embed="rId4">
            <a:alphaModFix/>
          </a:blip>
          <a:srcRect b="0" l="0" r="0" t="0"/>
          <a:stretch/>
        </p:blipFill>
        <p:spPr>
          <a:xfrm>
            <a:off x="2743200" y="3200192"/>
            <a:ext cx="3657600" cy="3657600"/>
          </a:xfrm>
          <a:prstGeom prst="rect">
            <a:avLst/>
          </a:prstGeom>
          <a:noFill/>
          <a:ln>
            <a:noFill/>
          </a:ln>
        </p:spPr>
      </p:pic>
      <p:pic>
        <p:nvPicPr>
          <p:cNvPr descr="Fig3a_Comp1_Pos__Clust1_Centroid.png" id="1804" name="Shape 1804"/>
          <p:cNvPicPr preferRelativeResize="0"/>
          <p:nvPr/>
        </p:nvPicPr>
        <p:blipFill rotWithShape="1">
          <a:blip r:embed="rId5">
            <a:alphaModFix/>
          </a:blip>
          <a:srcRect b="0" l="0" r="0" t="0"/>
          <a:stretch/>
        </p:blipFill>
        <p:spPr>
          <a:xfrm>
            <a:off x="6412868" y="-273944"/>
            <a:ext cx="2740103" cy="2740103"/>
          </a:xfrm>
          <a:prstGeom prst="rect">
            <a:avLst/>
          </a:prstGeom>
          <a:noFill/>
          <a:ln>
            <a:noFill/>
          </a:ln>
        </p:spPr>
      </p:pic>
      <p:pic>
        <p:nvPicPr>
          <p:cNvPr descr="Fig3c_Comp1_Pos__Clust3_Centroid.png" id="1805" name="Shape 1805"/>
          <p:cNvPicPr preferRelativeResize="0"/>
          <p:nvPr/>
        </p:nvPicPr>
        <p:blipFill rotWithShape="1">
          <a:blip r:embed="rId6">
            <a:alphaModFix/>
          </a:blip>
          <a:srcRect b="0" l="0" r="0" t="0"/>
          <a:stretch/>
        </p:blipFill>
        <p:spPr>
          <a:xfrm>
            <a:off x="6413251" y="4139496"/>
            <a:ext cx="2743200" cy="2743200"/>
          </a:xfrm>
          <a:prstGeom prst="rect">
            <a:avLst/>
          </a:prstGeom>
          <a:noFill/>
          <a:ln>
            <a:noFill/>
          </a:ln>
        </p:spPr>
      </p:pic>
      <p:pic>
        <p:nvPicPr>
          <p:cNvPr descr="Fig3b_Comp1_Pos__Clust2_Centroid.png" id="1806" name="Shape 1806"/>
          <p:cNvPicPr preferRelativeResize="0"/>
          <p:nvPr/>
        </p:nvPicPr>
        <p:blipFill rotWithShape="1">
          <a:blip r:embed="rId7">
            <a:alphaModFix/>
          </a:blip>
          <a:srcRect b="0" l="0" r="0" t="0"/>
          <a:stretch/>
        </p:blipFill>
        <p:spPr>
          <a:xfrm>
            <a:off x="6415557" y="2112416"/>
            <a:ext cx="2743200" cy="2743200"/>
          </a:xfrm>
          <a:prstGeom prst="rect">
            <a:avLst/>
          </a:prstGeom>
          <a:noFill/>
          <a:ln>
            <a:noFill/>
          </a:ln>
        </p:spPr>
      </p:pic>
      <p:sp>
        <p:nvSpPr>
          <p:cNvPr id="1807" name="Shape 1807"/>
          <p:cNvSpPr txBox="1"/>
          <p:nvPr/>
        </p:nvSpPr>
        <p:spPr>
          <a:xfrm>
            <a:off x="6811391" y="6478825"/>
            <a:ext cx="2084976" cy="369332"/>
          </a:xfrm>
          <a:prstGeom prst="rect">
            <a:avLst/>
          </a:prstGeom>
          <a:noFill/>
          <a:ln>
            <a:noFill/>
          </a:ln>
        </p:spPr>
        <p:txBody>
          <a:bodyPr anchorCtr="0" anchor="t" bIns="45700" lIns="91425" rIns="91425" wrap="square" tIns="45700">
            <a:noAutofit/>
          </a:bodyPr>
          <a:lstStyle/>
          <a:p>
            <a:pPr indent="-114300" lvl="0" marL="0" marR="0" rtl="0" algn="l">
              <a:lnSpc>
                <a:spcPct val="100000"/>
              </a:lnSpc>
              <a:spcBef>
                <a:spcPts val="0"/>
              </a:spcBef>
              <a:spcAft>
                <a:spcPts val="0"/>
              </a:spcAft>
              <a:buClr>
                <a:srgbClr val="FF0000"/>
              </a:buClr>
              <a:buSzPts val="1800"/>
              <a:buFont typeface="Calibri"/>
              <a:buNone/>
            </a:pPr>
            <a:r>
              <a:rPr b="0" i="0" lang="en-US" sz="1800" u="none" cap="none" strike="noStrike">
                <a:solidFill>
                  <a:srgbClr val="FF0000"/>
                </a:solidFill>
                <a:latin typeface="Calibri"/>
                <a:ea typeface="Calibri"/>
                <a:cs typeface="Calibri"/>
                <a:sym typeface="Calibri"/>
              </a:rPr>
              <a:t>PRECENTRAL GYRUS</a:t>
            </a:r>
          </a:p>
        </p:txBody>
      </p:sp>
      <p:sp>
        <p:nvSpPr>
          <p:cNvPr id="1808" name="Shape 1808"/>
          <p:cNvSpPr txBox="1"/>
          <p:nvPr/>
        </p:nvSpPr>
        <p:spPr>
          <a:xfrm>
            <a:off x="3349429" y="180679"/>
            <a:ext cx="2537173" cy="369332"/>
          </a:xfrm>
          <a:prstGeom prst="rect">
            <a:avLst/>
          </a:prstGeom>
          <a:noFill/>
          <a:ln>
            <a:noFill/>
          </a:ln>
        </p:spPr>
        <p:txBody>
          <a:bodyPr anchorCtr="0" anchor="t" bIns="45700" lIns="91425" rIns="91425" wrap="square" tIns="45700">
            <a:noAutofit/>
          </a:bodyPr>
          <a:lstStyle/>
          <a:p>
            <a:pPr indent="-114300" lvl="0" marL="0" marR="0" rtl="0" algn="l">
              <a:lnSpc>
                <a:spcPct val="100000"/>
              </a:lnSpc>
              <a:spcBef>
                <a:spcPts val="0"/>
              </a:spcBef>
              <a:spcAft>
                <a:spcPts val="0"/>
              </a:spcAft>
              <a:buClr>
                <a:srgbClr val="76923C"/>
              </a:buClr>
              <a:buSzPts val="1800"/>
              <a:buFont typeface="Calibri"/>
              <a:buNone/>
            </a:pPr>
            <a:r>
              <a:rPr b="0" i="0" lang="en-US" sz="1800" u="none" cap="none" strike="noStrike">
                <a:solidFill>
                  <a:srgbClr val="76923C"/>
                </a:solidFill>
                <a:latin typeface="Calibri"/>
                <a:ea typeface="Calibri"/>
                <a:cs typeface="Calibri"/>
                <a:sym typeface="Calibri"/>
              </a:rPr>
              <a:t>MJ, CNR1 CC/CT, PSS, ETI</a:t>
            </a: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12" name="Shape 1812"/>
        <p:cNvGrpSpPr/>
        <p:nvPr/>
      </p:nvGrpSpPr>
      <p:grpSpPr>
        <a:xfrm>
          <a:off x="0" y="0"/>
          <a:ext cx="0" cy="0"/>
          <a:chOff x="0" y="0"/>
          <a:chExt cx="0" cy="0"/>
        </a:xfrm>
      </p:grpSpPr>
      <p:pic>
        <p:nvPicPr>
          <p:cNvPr descr="Fig2b.png" id="1813" name="Shape 1813"/>
          <p:cNvPicPr preferRelativeResize="0"/>
          <p:nvPr/>
        </p:nvPicPr>
        <p:blipFill rotWithShape="1">
          <a:blip r:embed="rId3">
            <a:alphaModFix/>
          </a:blip>
          <a:srcRect b="0" l="0" r="0" t="0"/>
          <a:stretch/>
        </p:blipFill>
        <p:spPr>
          <a:xfrm>
            <a:off x="2743200" y="0"/>
            <a:ext cx="3657600" cy="3657600"/>
          </a:xfrm>
          <a:prstGeom prst="rect">
            <a:avLst/>
          </a:prstGeom>
          <a:noFill/>
          <a:ln>
            <a:noFill/>
          </a:ln>
        </p:spPr>
      </p:pic>
      <p:pic>
        <p:nvPicPr>
          <p:cNvPr descr="Fig2a.png" id="1814" name="Shape 1814"/>
          <p:cNvPicPr preferRelativeResize="0"/>
          <p:nvPr/>
        </p:nvPicPr>
        <p:blipFill rotWithShape="1">
          <a:blip r:embed="rId4">
            <a:alphaModFix/>
          </a:blip>
          <a:srcRect b="0" l="0" r="0" t="0"/>
          <a:stretch/>
        </p:blipFill>
        <p:spPr>
          <a:xfrm>
            <a:off x="2743200" y="3200192"/>
            <a:ext cx="3657600" cy="3657600"/>
          </a:xfrm>
          <a:prstGeom prst="rect">
            <a:avLst/>
          </a:prstGeom>
          <a:noFill/>
          <a:ln>
            <a:noFill/>
          </a:ln>
        </p:spPr>
      </p:pic>
      <p:sp>
        <p:nvSpPr>
          <p:cNvPr id="1815" name="Shape 1815"/>
          <p:cNvSpPr txBox="1"/>
          <p:nvPr/>
        </p:nvSpPr>
        <p:spPr>
          <a:xfrm>
            <a:off x="3752471" y="129615"/>
            <a:ext cx="1518364" cy="369332"/>
          </a:xfrm>
          <a:prstGeom prst="rect">
            <a:avLst/>
          </a:prstGeom>
          <a:noFill/>
          <a:ln>
            <a:noFill/>
          </a:ln>
        </p:spPr>
        <p:txBody>
          <a:bodyPr anchorCtr="0" anchor="t" bIns="45700" lIns="91425" rIns="91425" wrap="square" tIns="45700">
            <a:noAutofit/>
          </a:bodyPr>
          <a:lstStyle/>
          <a:p>
            <a:pPr indent="-114300" lvl="0" marL="0" marR="0" rtl="0" algn="l">
              <a:lnSpc>
                <a:spcPct val="100000"/>
              </a:lnSpc>
              <a:spcBef>
                <a:spcPts val="0"/>
              </a:spcBef>
              <a:spcAft>
                <a:spcPts val="0"/>
              </a:spcAft>
              <a:buClr>
                <a:srgbClr val="5F497A"/>
              </a:buClr>
              <a:buSzPts val="1800"/>
              <a:buFont typeface="Calibri"/>
              <a:buNone/>
            </a:pPr>
            <a:r>
              <a:rPr b="0" i="0" lang="en-US" sz="1800" u="none" cap="none" strike="noStrike">
                <a:solidFill>
                  <a:srgbClr val="5F497A"/>
                </a:solidFill>
                <a:latin typeface="Calibri"/>
                <a:ea typeface="Calibri"/>
                <a:cs typeface="Calibri"/>
                <a:sym typeface="Calibri"/>
              </a:rPr>
              <a:t>CON, CNR1 TT</a:t>
            </a: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19" name="Shape 1819"/>
        <p:cNvGrpSpPr/>
        <p:nvPr/>
      </p:nvGrpSpPr>
      <p:grpSpPr>
        <a:xfrm>
          <a:off x="0" y="0"/>
          <a:ext cx="0" cy="0"/>
          <a:chOff x="0" y="0"/>
          <a:chExt cx="0" cy="0"/>
        </a:xfrm>
      </p:grpSpPr>
      <p:pic>
        <p:nvPicPr>
          <p:cNvPr descr="Fig2b.png" id="1820" name="Shape 1820"/>
          <p:cNvPicPr preferRelativeResize="0"/>
          <p:nvPr/>
        </p:nvPicPr>
        <p:blipFill rotWithShape="1">
          <a:blip r:embed="rId3">
            <a:alphaModFix/>
          </a:blip>
          <a:srcRect b="0" l="0" r="0" t="0"/>
          <a:stretch/>
        </p:blipFill>
        <p:spPr>
          <a:xfrm>
            <a:off x="2743200" y="0"/>
            <a:ext cx="3657600" cy="3657600"/>
          </a:xfrm>
          <a:prstGeom prst="rect">
            <a:avLst/>
          </a:prstGeom>
          <a:noFill/>
          <a:ln>
            <a:noFill/>
          </a:ln>
        </p:spPr>
      </p:pic>
      <p:pic>
        <p:nvPicPr>
          <p:cNvPr descr="Fig2a.png" id="1821" name="Shape 1821"/>
          <p:cNvPicPr preferRelativeResize="0"/>
          <p:nvPr/>
        </p:nvPicPr>
        <p:blipFill rotWithShape="1">
          <a:blip r:embed="rId4">
            <a:alphaModFix/>
          </a:blip>
          <a:srcRect b="0" l="0" r="0" t="0"/>
          <a:stretch/>
        </p:blipFill>
        <p:spPr>
          <a:xfrm>
            <a:off x="2743200" y="3200192"/>
            <a:ext cx="3657600" cy="3657600"/>
          </a:xfrm>
          <a:prstGeom prst="rect">
            <a:avLst/>
          </a:prstGeom>
          <a:noFill/>
          <a:ln>
            <a:noFill/>
          </a:ln>
        </p:spPr>
      </p:pic>
      <p:sp>
        <p:nvSpPr>
          <p:cNvPr id="1822" name="Shape 1822"/>
          <p:cNvSpPr txBox="1"/>
          <p:nvPr/>
        </p:nvSpPr>
        <p:spPr>
          <a:xfrm>
            <a:off x="3752471" y="129615"/>
            <a:ext cx="1518364" cy="369332"/>
          </a:xfrm>
          <a:prstGeom prst="rect">
            <a:avLst/>
          </a:prstGeom>
          <a:noFill/>
          <a:ln>
            <a:noFill/>
          </a:ln>
        </p:spPr>
        <p:txBody>
          <a:bodyPr anchorCtr="0" anchor="t" bIns="45700" lIns="91425" rIns="91425" wrap="square" tIns="45700">
            <a:noAutofit/>
          </a:bodyPr>
          <a:lstStyle/>
          <a:p>
            <a:pPr indent="-114300" lvl="0" marL="0" marR="0" rtl="0" algn="l">
              <a:lnSpc>
                <a:spcPct val="100000"/>
              </a:lnSpc>
              <a:spcBef>
                <a:spcPts val="0"/>
              </a:spcBef>
              <a:spcAft>
                <a:spcPts val="0"/>
              </a:spcAft>
              <a:buClr>
                <a:srgbClr val="5F497A"/>
              </a:buClr>
              <a:buSzPts val="1800"/>
              <a:buFont typeface="Calibri"/>
              <a:buNone/>
            </a:pPr>
            <a:r>
              <a:rPr b="0" i="0" lang="en-US" sz="1800" u="none" cap="none" strike="noStrike">
                <a:solidFill>
                  <a:srgbClr val="5F497A"/>
                </a:solidFill>
                <a:latin typeface="Calibri"/>
                <a:ea typeface="Calibri"/>
                <a:cs typeface="Calibri"/>
                <a:sym typeface="Calibri"/>
              </a:rPr>
              <a:t>CON, CNR1 TT</a:t>
            </a:r>
          </a:p>
        </p:txBody>
      </p:sp>
      <p:pic>
        <p:nvPicPr>
          <p:cNvPr descr="Fig3d_Comp1_Neg__Clust1_Centroid.png" id="1823" name="Shape 1823"/>
          <p:cNvPicPr preferRelativeResize="0"/>
          <p:nvPr/>
        </p:nvPicPr>
        <p:blipFill rotWithShape="1">
          <a:blip r:embed="rId5">
            <a:alphaModFix/>
          </a:blip>
          <a:srcRect b="0" l="0" r="0" t="0"/>
          <a:stretch/>
        </p:blipFill>
        <p:spPr>
          <a:xfrm>
            <a:off x="0" y="-174992"/>
            <a:ext cx="2743200" cy="2743200"/>
          </a:xfrm>
          <a:prstGeom prst="rect">
            <a:avLst/>
          </a:prstGeom>
          <a:noFill/>
          <a:ln>
            <a:noFill/>
          </a:ln>
        </p:spPr>
      </p:pic>
      <p:sp>
        <p:nvSpPr>
          <p:cNvPr id="1824" name="Shape 1824"/>
          <p:cNvSpPr txBox="1"/>
          <p:nvPr/>
        </p:nvSpPr>
        <p:spPr>
          <a:xfrm>
            <a:off x="261946" y="2230828"/>
            <a:ext cx="2275796" cy="369332"/>
          </a:xfrm>
          <a:prstGeom prst="rect">
            <a:avLst/>
          </a:prstGeom>
          <a:noFill/>
          <a:ln>
            <a:noFill/>
          </a:ln>
        </p:spPr>
        <p:txBody>
          <a:bodyPr anchorCtr="0" anchor="t" bIns="45700" lIns="91425" rIns="91425" wrap="square" tIns="45700">
            <a:noAutofit/>
          </a:bodyPr>
          <a:lstStyle/>
          <a:p>
            <a:pPr indent="-114300" lvl="0" marL="0" marR="0" rtl="0" algn="l">
              <a:lnSpc>
                <a:spcPct val="100000"/>
              </a:lnSpc>
              <a:spcBef>
                <a:spcPts val="0"/>
              </a:spcBef>
              <a:spcAft>
                <a:spcPts val="0"/>
              </a:spcAft>
              <a:buClr>
                <a:srgbClr val="538CD5"/>
              </a:buClr>
              <a:buSzPts val="1800"/>
              <a:buFont typeface="Calibri"/>
              <a:buNone/>
            </a:pPr>
            <a:r>
              <a:rPr b="0" i="0" lang="en-US" sz="1800" u="none" cap="none" strike="noStrike">
                <a:solidFill>
                  <a:srgbClr val="538CD5"/>
                </a:solidFill>
                <a:latin typeface="Calibri"/>
                <a:ea typeface="Calibri"/>
                <a:cs typeface="Calibri"/>
                <a:sym typeface="Calibri"/>
              </a:rPr>
              <a:t>INF. OCCIPITAL GYRUS</a:t>
            </a: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28" name="Shape 1828"/>
        <p:cNvGrpSpPr/>
        <p:nvPr/>
      </p:nvGrpSpPr>
      <p:grpSpPr>
        <a:xfrm>
          <a:off x="0" y="0"/>
          <a:ext cx="0" cy="0"/>
          <a:chOff x="0" y="0"/>
          <a:chExt cx="0" cy="0"/>
        </a:xfrm>
      </p:grpSpPr>
      <p:pic>
        <p:nvPicPr>
          <p:cNvPr descr="Fig2b.png" id="1829" name="Shape 1829"/>
          <p:cNvPicPr preferRelativeResize="0"/>
          <p:nvPr/>
        </p:nvPicPr>
        <p:blipFill rotWithShape="1">
          <a:blip r:embed="rId3">
            <a:alphaModFix/>
          </a:blip>
          <a:srcRect b="0" l="0" r="0" t="0"/>
          <a:stretch/>
        </p:blipFill>
        <p:spPr>
          <a:xfrm>
            <a:off x="2743200" y="0"/>
            <a:ext cx="3657600" cy="3657600"/>
          </a:xfrm>
          <a:prstGeom prst="rect">
            <a:avLst/>
          </a:prstGeom>
          <a:noFill/>
          <a:ln>
            <a:noFill/>
          </a:ln>
        </p:spPr>
      </p:pic>
      <p:pic>
        <p:nvPicPr>
          <p:cNvPr descr="Fig2a.png" id="1830" name="Shape 1830"/>
          <p:cNvPicPr preferRelativeResize="0"/>
          <p:nvPr/>
        </p:nvPicPr>
        <p:blipFill rotWithShape="1">
          <a:blip r:embed="rId4">
            <a:alphaModFix/>
          </a:blip>
          <a:srcRect b="0" l="0" r="0" t="0"/>
          <a:stretch/>
        </p:blipFill>
        <p:spPr>
          <a:xfrm>
            <a:off x="2743200" y="3200192"/>
            <a:ext cx="3657600" cy="3657600"/>
          </a:xfrm>
          <a:prstGeom prst="rect">
            <a:avLst/>
          </a:prstGeom>
          <a:noFill/>
          <a:ln>
            <a:noFill/>
          </a:ln>
        </p:spPr>
      </p:pic>
      <p:sp>
        <p:nvSpPr>
          <p:cNvPr id="1831" name="Shape 1831"/>
          <p:cNvSpPr txBox="1"/>
          <p:nvPr/>
        </p:nvSpPr>
        <p:spPr>
          <a:xfrm>
            <a:off x="3752471" y="129615"/>
            <a:ext cx="1518364" cy="369332"/>
          </a:xfrm>
          <a:prstGeom prst="rect">
            <a:avLst/>
          </a:prstGeom>
          <a:noFill/>
          <a:ln>
            <a:noFill/>
          </a:ln>
        </p:spPr>
        <p:txBody>
          <a:bodyPr anchorCtr="0" anchor="t" bIns="45700" lIns="91425" rIns="91425" wrap="square" tIns="45700">
            <a:noAutofit/>
          </a:bodyPr>
          <a:lstStyle/>
          <a:p>
            <a:pPr indent="-114300" lvl="0" marL="0" marR="0" rtl="0" algn="l">
              <a:lnSpc>
                <a:spcPct val="100000"/>
              </a:lnSpc>
              <a:spcBef>
                <a:spcPts val="0"/>
              </a:spcBef>
              <a:spcAft>
                <a:spcPts val="0"/>
              </a:spcAft>
              <a:buClr>
                <a:srgbClr val="5F497A"/>
              </a:buClr>
              <a:buSzPts val="1800"/>
              <a:buFont typeface="Calibri"/>
              <a:buNone/>
            </a:pPr>
            <a:r>
              <a:rPr b="0" i="0" lang="en-US" sz="1800" u="none" cap="none" strike="noStrike">
                <a:solidFill>
                  <a:srgbClr val="5F497A"/>
                </a:solidFill>
                <a:latin typeface="Calibri"/>
                <a:ea typeface="Calibri"/>
                <a:cs typeface="Calibri"/>
                <a:sym typeface="Calibri"/>
              </a:rPr>
              <a:t>CON, CNR1 TT</a:t>
            </a:r>
          </a:p>
        </p:txBody>
      </p:sp>
      <p:pic>
        <p:nvPicPr>
          <p:cNvPr descr="Fig3d_Comp1_Neg__Clust1_Centroid.png" id="1832" name="Shape 1832"/>
          <p:cNvPicPr preferRelativeResize="0"/>
          <p:nvPr/>
        </p:nvPicPr>
        <p:blipFill rotWithShape="1">
          <a:blip r:embed="rId5">
            <a:alphaModFix/>
          </a:blip>
          <a:srcRect b="0" l="0" r="0" t="0"/>
          <a:stretch/>
        </p:blipFill>
        <p:spPr>
          <a:xfrm>
            <a:off x="0" y="-174992"/>
            <a:ext cx="2743200" cy="2743200"/>
          </a:xfrm>
          <a:prstGeom prst="rect">
            <a:avLst/>
          </a:prstGeom>
          <a:noFill/>
          <a:ln>
            <a:noFill/>
          </a:ln>
        </p:spPr>
      </p:pic>
      <p:sp>
        <p:nvSpPr>
          <p:cNvPr id="1833" name="Shape 1833"/>
          <p:cNvSpPr txBox="1"/>
          <p:nvPr/>
        </p:nvSpPr>
        <p:spPr>
          <a:xfrm>
            <a:off x="261946" y="2230828"/>
            <a:ext cx="2275796" cy="369332"/>
          </a:xfrm>
          <a:prstGeom prst="rect">
            <a:avLst/>
          </a:prstGeom>
          <a:noFill/>
          <a:ln>
            <a:noFill/>
          </a:ln>
        </p:spPr>
        <p:txBody>
          <a:bodyPr anchorCtr="0" anchor="t" bIns="45700" lIns="91425" rIns="91425" wrap="square" tIns="45700">
            <a:noAutofit/>
          </a:bodyPr>
          <a:lstStyle/>
          <a:p>
            <a:pPr indent="-114300" lvl="0" marL="0" marR="0" rtl="0" algn="l">
              <a:lnSpc>
                <a:spcPct val="100000"/>
              </a:lnSpc>
              <a:spcBef>
                <a:spcPts val="0"/>
              </a:spcBef>
              <a:spcAft>
                <a:spcPts val="0"/>
              </a:spcAft>
              <a:buClr>
                <a:srgbClr val="538CD5"/>
              </a:buClr>
              <a:buSzPts val="1800"/>
              <a:buFont typeface="Calibri"/>
              <a:buNone/>
            </a:pPr>
            <a:r>
              <a:rPr b="0" i="0" lang="en-US" sz="1800" u="none" cap="none" strike="noStrike">
                <a:solidFill>
                  <a:srgbClr val="538CD5"/>
                </a:solidFill>
                <a:latin typeface="Calibri"/>
                <a:ea typeface="Calibri"/>
                <a:cs typeface="Calibri"/>
                <a:sym typeface="Calibri"/>
              </a:rPr>
              <a:t>INF. OCCIPITAL GYRUS</a:t>
            </a:r>
          </a:p>
        </p:txBody>
      </p:sp>
      <p:pic>
        <p:nvPicPr>
          <p:cNvPr descr="Fig3e_Comp1_Neg__Clust2_Centroid.png" id="1834" name="Shape 1834"/>
          <p:cNvPicPr preferRelativeResize="0"/>
          <p:nvPr/>
        </p:nvPicPr>
        <p:blipFill rotWithShape="1">
          <a:blip r:embed="rId6">
            <a:alphaModFix/>
          </a:blip>
          <a:srcRect b="0" l="0" r="0" t="0"/>
          <a:stretch/>
        </p:blipFill>
        <p:spPr>
          <a:xfrm>
            <a:off x="0" y="2103741"/>
            <a:ext cx="2743200" cy="2743200"/>
          </a:xfrm>
          <a:prstGeom prst="rect">
            <a:avLst/>
          </a:prstGeom>
          <a:noFill/>
          <a:ln>
            <a:noFill/>
          </a:ln>
        </p:spPr>
      </p:pic>
      <p:sp>
        <p:nvSpPr>
          <p:cNvPr id="1835" name="Shape 1835"/>
          <p:cNvSpPr txBox="1"/>
          <p:nvPr/>
        </p:nvSpPr>
        <p:spPr>
          <a:xfrm>
            <a:off x="237044" y="4477609"/>
            <a:ext cx="2408908" cy="369332"/>
          </a:xfrm>
          <a:prstGeom prst="rect">
            <a:avLst/>
          </a:prstGeom>
          <a:noFill/>
          <a:ln>
            <a:noFill/>
          </a:ln>
        </p:spPr>
        <p:txBody>
          <a:bodyPr anchorCtr="0" anchor="t" bIns="45700" lIns="91425" rIns="91425" wrap="square" tIns="45700">
            <a:noAutofit/>
          </a:bodyPr>
          <a:lstStyle/>
          <a:p>
            <a:pPr indent="-114300" lvl="0" marL="0" marR="0" rtl="0" algn="l">
              <a:lnSpc>
                <a:spcPct val="100000"/>
              </a:lnSpc>
              <a:spcBef>
                <a:spcPts val="0"/>
              </a:spcBef>
              <a:spcAft>
                <a:spcPts val="0"/>
              </a:spcAft>
              <a:buClr>
                <a:srgbClr val="538CD5"/>
              </a:buClr>
              <a:buSzPts val="1800"/>
              <a:buFont typeface="Calibri"/>
              <a:buNone/>
            </a:pPr>
            <a:r>
              <a:rPr b="0" i="0" lang="en-US" sz="1800" u="none" cap="none" strike="noStrike">
                <a:solidFill>
                  <a:srgbClr val="538CD5"/>
                </a:solidFill>
                <a:latin typeface="Calibri"/>
                <a:ea typeface="Calibri"/>
                <a:cs typeface="Calibri"/>
                <a:sym typeface="Calibri"/>
              </a:rPr>
              <a:t>SUP. TEMPORAL GYRUS</a:t>
            </a: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39" name="Shape 1839"/>
        <p:cNvGrpSpPr/>
        <p:nvPr/>
      </p:nvGrpSpPr>
      <p:grpSpPr>
        <a:xfrm>
          <a:off x="0" y="0"/>
          <a:ext cx="0" cy="0"/>
          <a:chOff x="0" y="0"/>
          <a:chExt cx="0" cy="0"/>
        </a:xfrm>
      </p:grpSpPr>
      <p:pic>
        <p:nvPicPr>
          <p:cNvPr descr="Fig2b.png" id="1840" name="Shape 1840"/>
          <p:cNvPicPr preferRelativeResize="0"/>
          <p:nvPr/>
        </p:nvPicPr>
        <p:blipFill rotWithShape="1">
          <a:blip r:embed="rId3">
            <a:alphaModFix/>
          </a:blip>
          <a:srcRect b="0" l="0" r="0" t="0"/>
          <a:stretch/>
        </p:blipFill>
        <p:spPr>
          <a:xfrm>
            <a:off x="2743200" y="0"/>
            <a:ext cx="3657600" cy="3657600"/>
          </a:xfrm>
          <a:prstGeom prst="rect">
            <a:avLst/>
          </a:prstGeom>
          <a:noFill/>
          <a:ln>
            <a:noFill/>
          </a:ln>
        </p:spPr>
      </p:pic>
      <p:pic>
        <p:nvPicPr>
          <p:cNvPr descr="Fig2a.png" id="1841" name="Shape 1841"/>
          <p:cNvPicPr preferRelativeResize="0"/>
          <p:nvPr/>
        </p:nvPicPr>
        <p:blipFill rotWithShape="1">
          <a:blip r:embed="rId4">
            <a:alphaModFix/>
          </a:blip>
          <a:srcRect b="0" l="0" r="0" t="0"/>
          <a:stretch/>
        </p:blipFill>
        <p:spPr>
          <a:xfrm>
            <a:off x="2743200" y="3200192"/>
            <a:ext cx="3657600" cy="3657600"/>
          </a:xfrm>
          <a:prstGeom prst="rect">
            <a:avLst/>
          </a:prstGeom>
          <a:noFill/>
          <a:ln>
            <a:noFill/>
          </a:ln>
        </p:spPr>
      </p:pic>
      <p:sp>
        <p:nvSpPr>
          <p:cNvPr id="1842" name="Shape 1842"/>
          <p:cNvSpPr txBox="1"/>
          <p:nvPr/>
        </p:nvSpPr>
        <p:spPr>
          <a:xfrm>
            <a:off x="3752471" y="129615"/>
            <a:ext cx="1518364" cy="369332"/>
          </a:xfrm>
          <a:prstGeom prst="rect">
            <a:avLst/>
          </a:prstGeom>
          <a:noFill/>
          <a:ln>
            <a:noFill/>
          </a:ln>
        </p:spPr>
        <p:txBody>
          <a:bodyPr anchorCtr="0" anchor="t" bIns="45700" lIns="91425" rIns="91425" wrap="square" tIns="45700">
            <a:noAutofit/>
          </a:bodyPr>
          <a:lstStyle/>
          <a:p>
            <a:pPr indent="-114300" lvl="0" marL="0" marR="0" rtl="0" algn="l">
              <a:lnSpc>
                <a:spcPct val="100000"/>
              </a:lnSpc>
              <a:spcBef>
                <a:spcPts val="0"/>
              </a:spcBef>
              <a:spcAft>
                <a:spcPts val="0"/>
              </a:spcAft>
              <a:buClr>
                <a:srgbClr val="5F497A"/>
              </a:buClr>
              <a:buSzPts val="1800"/>
              <a:buFont typeface="Calibri"/>
              <a:buNone/>
            </a:pPr>
            <a:r>
              <a:rPr b="0" i="0" lang="en-US" sz="1800" u="none" cap="none" strike="noStrike">
                <a:solidFill>
                  <a:srgbClr val="5F497A"/>
                </a:solidFill>
                <a:latin typeface="Calibri"/>
                <a:ea typeface="Calibri"/>
                <a:cs typeface="Calibri"/>
                <a:sym typeface="Calibri"/>
              </a:rPr>
              <a:t>CON, CNR1 TT</a:t>
            </a:r>
          </a:p>
        </p:txBody>
      </p:sp>
      <p:pic>
        <p:nvPicPr>
          <p:cNvPr descr="Fig3d_Comp1_Neg__Clust1_Centroid.png" id="1843" name="Shape 1843"/>
          <p:cNvPicPr preferRelativeResize="0"/>
          <p:nvPr/>
        </p:nvPicPr>
        <p:blipFill rotWithShape="1">
          <a:blip r:embed="rId5">
            <a:alphaModFix/>
          </a:blip>
          <a:srcRect b="0" l="0" r="0" t="0"/>
          <a:stretch/>
        </p:blipFill>
        <p:spPr>
          <a:xfrm>
            <a:off x="0" y="-174992"/>
            <a:ext cx="2743200" cy="2743200"/>
          </a:xfrm>
          <a:prstGeom prst="rect">
            <a:avLst/>
          </a:prstGeom>
          <a:noFill/>
          <a:ln>
            <a:noFill/>
          </a:ln>
        </p:spPr>
      </p:pic>
      <p:sp>
        <p:nvSpPr>
          <p:cNvPr id="1844" name="Shape 1844"/>
          <p:cNvSpPr txBox="1"/>
          <p:nvPr/>
        </p:nvSpPr>
        <p:spPr>
          <a:xfrm>
            <a:off x="261946" y="2230828"/>
            <a:ext cx="2275796" cy="369332"/>
          </a:xfrm>
          <a:prstGeom prst="rect">
            <a:avLst/>
          </a:prstGeom>
          <a:noFill/>
          <a:ln>
            <a:noFill/>
          </a:ln>
        </p:spPr>
        <p:txBody>
          <a:bodyPr anchorCtr="0" anchor="t" bIns="45700" lIns="91425" rIns="91425" wrap="square" tIns="45700">
            <a:noAutofit/>
          </a:bodyPr>
          <a:lstStyle/>
          <a:p>
            <a:pPr indent="-114300" lvl="0" marL="0" marR="0" rtl="0" algn="l">
              <a:lnSpc>
                <a:spcPct val="100000"/>
              </a:lnSpc>
              <a:spcBef>
                <a:spcPts val="0"/>
              </a:spcBef>
              <a:spcAft>
                <a:spcPts val="0"/>
              </a:spcAft>
              <a:buClr>
                <a:srgbClr val="538CD5"/>
              </a:buClr>
              <a:buSzPts val="1800"/>
              <a:buFont typeface="Calibri"/>
              <a:buNone/>
            </a:pPr>
            <a:r>
              <a:rPr b="0" i="0" lang="en-US" sz="1800" u="none" cap="none" strike="noStrike">
                <a:solidFill>
                  <a:srgbClr val="538CD5"/>
                </a:solidFill>
                <a:latin typeface="Calibri"/>
                <a:ea typeface="Calibri"/>
                <a:cs typeface="Calibri"/>
                <a:sym typeface="Calibri"/>
              </a:rPr>
              <a:t>INF. OCCIPITAL GYRUS</a:t>
            </a:r>
          </a:p>
        </p:txBody>
      </p:sp>
      <p:pic>
        <p:nvPicPr>
          <p:cNvPr descr="Fig3e_Comp1_Neg__Clust2_Centroid.png" id="1845" name="Shape 1845"/>
          <p:cNvPicPr preferRelativeResize="0"/>
          <p:nvPr/>
        </p:nvPicPr>
        <p:blipFill rotWithShape="1">
          <a:blip r:embed="rId6">
            <a:alphaModFix/>
          </a:blip>
          <a:srcRect b="0" l="0" r="0" t="0"/>
          <a:stretch/>
        </p:blipFill>
        <p:spPr>
          <a:xfrm>
            <a:off x="0" y="2103741"/>
            <a:ext cx="2743200" cy="2743200"/>
          </a:xfrm>
          <a:prstGeom prst="rect">
            <a:avLst/>
          </a:prstGeom>
          <a:noFill/>
          <a:ln>
            <a:noFill/>
          </a:ln>
        </p:spPr>
      </p:pic>
      <p:pic>
        <p:nvPicPr>
          <p:cNvPr descr="Fig3f_Comp1_Neg__Clust3_Centroid.png" id="1846" name="Shape 1846"/>
          <p:cNvPicPr preferRelativeResize="0"/>
          <p:nvPr/>
        </p:nvPicPr>
        <p:blipFill rotWithShape="1">
          <a:blip r:embed="rId7">
            <a:alphaModFix/>
          </a:blip>
          <a:srcRect b="0" l="0" r="0" t="0"/>
          <a:stretch/>
        </p:blipFill>
        <p:spPr>
          <a:xfrm>
            <a:off x="0" y="4140456"/>
            <a:ext cx="2743200" cy="2743200"/>
          </a:xfrm>
          <a:prstGeom prst="rect">
            <a:avLst/>
          </a:prstGeom>
          <a:noFill/>
          <a:ln>
            <a:noFill/>
          </a:ln>
        </p:spPr>
      </p:pic>
      <p:sp>
        <p:nvSpPr>
          <p:cNvPr id="1847" name="Shape 1847"/>
          <p:cNvSpPr txBox="1"/>
          <p:nvPr/>
        </p:nvSpPr>
        <p:spPr>
          <a:xfrm>
            <a:off x="967551" y="6514116"/>
            <a:ext cx="877163" cy="369332"/>
          </a:xfrm>
          <a:prstGeom prst="rect">
            <a:avLst/>
          </a:prstGeom>
          <a:noFill/>
          <a:ln>
            <a:noFill/>
          </a:ln>
        </p:spPr>
        <p:txBody>
          <a:bodyPr anchorCtr="0" anchor="t" bIns="45700" lIns="91425" rIns="91425" wrap="square" tIns="45700">
            <a:noAutofit/>
          </a:bodyPr>
          <a:lstStyle/>
          <a:p>
            <a:pPr indent="-114300" lvl="0" marL="0" marR="0" rtl="0" algn="l">
              <a:lnSpc>
                <a:spcPct val="100000"/>
              </a:lnSpc>
              <a:spcBef>
                <a:spcPts val="0"/>
              </a:spcBef>
              <a:spcAft>
                <a:spcPts val="0"/>
              </a:spcAft>
              <a:buClr>
                <a:srgbClr val="538CD5"/>
              </a:buClr>
              <a:buSzPts val="1800"/>
              <a:buFont typeface="Calibri"/>
              <a:buNone/>
            </a:pPr>
            <a:r>
              <a:rPr b="0" i="0" lang="en-US" sz="1800" u="none" cap="none" strike="noStrike">
                <a:solidFill>
                  <a:srgbClr val="538CD5"/>
                </a:solidFill>
                <a:latin typeface="Calibri"/>
                <a:ea typeface="Calibri"/>
                <a:cs typeface="Calibri"/>
                <a:sym typeface="Calibri"/>
              </a:rPr>
              <a:t>INSULA</a:t>
            </a: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51" name="Shape 1851"/>
        <p:cNvGrpSpPr/>
        <p:nvPr/>
      </p:nvGrpSpPr>
      <p:grpSpPr>
        <a:xfrm>
          <a:off x="0" y="0"/>
          <a:ext cx="0" cy="0"/>
          <a:chOff x="0" y="0"/>
          <a:chExt cx="0" cy="0"/>
        </a:xfrm>
      </p:grpSpPr>
      <p:sp>
        <p:nvSpPr>
          <p:cNvPr id="1852" name="Shape 1852"/>
          <p:cNvSpPr txBox="1"/>
          <p:nvPr>
            <p:ph type="title"/>
          </p:nvPr>
        </p:nvSpPr>
        <p:spPr>
          <a:xfrm>
            <a:off x="457200" y="274638"/>
            <a:ext cx="8229600" cy="1143000"/>
          </a:xfrm>
          <a:prstGeom prst="rect">
            <a:avLst/>
          </a:prstGeom>
          <a:noFill/>
          <a:ln>
            <a:noFill/>
          </a:ln>
        </p:spPr>
        <p:txBody>
          <a:bodyPr anchorCtr="0" anchor="ctr" bIns="45700" lIns="91425" rIns="91425" wrap="square" tIns="45700">
            <a:noAutofit/>
          </a:bodyPr>
          <a:lstStyle/>
          <a:p>
            <a:pPr indent="-279400" lvl="0" marL="0" marR="0" rtl="0" algn="ctr">
              <a:spcBef>
                <a:spcPts val="0"/>
              </a:spcBef>
              <a:buClr>
                <a:schemeClr val="dk1"/>
              </a:buClr>
              <a:buSzPts val="4400"/>
              <a:buFont typeface="Calibri"/>
              <a:buNone/>
            </a:pPr>
            <a:r>
              <a:rPr b="0" i="0" lang="en-US" sz="4400" u="none" cap="none" strike="noStrike">
                <a:solidFill>
                  <a:schemeClr val="dk1"/>
                </a:solidFill>
                <a:latin typeface="Calibri"/>
                <a:ea typeface="Calibri"/>
                <a:cs typeface="Calibri"/>
                <a:sym typeface="Calibri"/>
              </a:rPr>
              <a:t>R PLS Summary</a:t>
            </a:r>
          </a:p>
        </p:txBody>
      </p:sp>
      <p:sp>
        <p:nvSpPr>
          <p:cNvPr id="1853" name="Shape 1853"/>
          <p:cNvSpPr txBox="1"/>
          <p:nvPr>
            <p:ph idx="1" type="body"/>
          </p:nvPr>
        </p:nvSpPr>
        <p:spPr>
          <a:xfrm>
            <a:off x="457200" y="1600200"/>
            <a:ext cx="8229600" cy="4525963"/>
          </a:xfrm>
          <a:prstGeom prst="rect">
            <a:avLst/>
          </a:prstGeom>
          <a:noFill/>
          <a:ln>
            <a:noFill/>
          </a:ln>
        </p:spPr>
        <p:txBody>
          <a:bodyPr anchorCtr="0" anchor="t" bIns="45700" lIns="91425" rIns="91425" wrap="square" tIns="45700">
            <a:noAutofit/>
          </a:bodyPr>
          <a:lstStyle/>
          <a:p>
            <a:pPr indent="-342900" lvl="0" marL="342900" marR="0" rtl="0" algn="l">
              <a:spcBef>
                <a:spcPts val="0"/>
              </a:spcBef>
              <a:spcAft>
                <a:spcPts val="0"/>
              </a:spcAft>
              <a:buClr>
                <a:schemeClr val="dk1"/>
              </a:buClr>
              <a:buSzPts val="3200"/>
              <a:buFont typeface="Arial"/>
              <a:buChar char="•"/>
            </a:pPr>
            <a:r>
              <a:rPr b="0" i="0" lang="en-US" sz="3200" u="none" cap="none" strike="noStrike">
                <a:solidFill>
                  <a:schemeClr val="dk1"/>
                </a:solidFill>
                <a:latin typeface="Calibri"/>
                <a:ea typeface="Calibri"/>
                <a:cs typeface="Calibri"/>
                <a:sym typeface="Calibri"/>
              </a:rPr>
              <a:t>From a complex design we used some tricks to provide a straightforward analysis to address research questions</a:t>
            </a:r>
          </a:p>
          <a:p>
            <a:pPr indent="-342900" lvl="0" marL="342900" marR="0" rtl="0" algn="l">
              <a:spcBef>
                <a:spcPts val="640"/>
              </a:spcBef>
              <a:spcAft>
                <a:spcPts val="0"/>
              </a:spcAft>
              <a:buClr>
                <a:schemeClr val="dk1"/>
              </a:buClr>
              <a:buSzPts val="3200"/>
              <a:buFont typeface="Arial"/>
              <a:buChar char="•"/>
            </a:pPr>
            <a:r>
              <a:rPr b="0" i="0" lang="en-US" sz="3200" u="none" cap="none" strike="noStrike">
                <a:solidFill>
                  <a:schemeClr val="dk1"/>
                </a:solidFill>
                <a:latin typeface="Calibri"/>
                <a:ea typeface="Calibri"/>
                <a:cs typeface="Calibri"/>
                <a:sym typeface="Calibri"/>
              </a:rPr>
              <a:t>Code is exactly the same as in the single-subject baby example</a:t>
            </a:r>
          </a:p>
          <a:p>
            <a:pPr indent="-342900" lvl="0" marL="342900" marR="0" rtl="0" algn="l">
              <a:spcBef>
                <a:spcPts val="640"/>
              </a:spcBef>
              <a:buClr>
                <a:schemeClr val="dk1"/>
              </a:buClr>
              <a:buSzPts val="3200"/>
              <a:buFont typeface="Arial"/>
              <a:buNone/>
            </a:pPr>
            <a:r>
              <a:t/>
            </a:r>
            <a:endParaRPr b="0" i="0" sz="3200" u="none" cap="none" strike="noStrike">
              <a:solidFill>
                <a:schemeClr val="dk1"/>
              </a:solidFill>
              <a:latin typeface="Calibri"/>
              <a:ea typeface="Calibri"/>
              <a:cs typeface="Calibri"/>
              <a:sym typeface="Calibri"/>
            </a:endParaRP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57" name="Shape 1857"/>
        <p:cNvGrpSpPr/>
        <p:nvPr/>
      </p:nvGrpSpPr>
      <p:grpSpPr>
        <a:xfrm>
          <a:off x="0" y="0"/>
          <a:ext cx="0" cy="0"/>
          <a:chOff x="0" y="0"/>
          <a:chExt cx="0" cy="0"/>
        </a:xfrm>
      </p:grpSpPr>
      <p:sp>
        <p:nvSpPr>
          <p:cNvPr id="1858" name="Shape 1858"/>
          <p:cNvSpPr txBox="1"/>
          <p:nvPr>
            <p:ph type="title"/>
          </p:nvPr>
        </p:nvSpPr>
        <p:spPr>
          <a:xfrm>
            <a:off x="457200" y="274638"/>
            <a:ext cx="8229600" cy="1143000"/>
          </a:xfrm>
          <a:prstGeom prst="rect">
            <a:avLst/>
          </a:prstGeom>
          <a:noFill/>
          <a:ln>
            <a:noFill/>
          </a:ln>
        </p:spPr>
        <p:txBody>
          <a:bodyPr anchorCtr="0" anchor="ctr" bIns="45700" lIns="91425" rIns="91425" wrap="square" tIns="45700">
            <a:noAutofit/>
          </a:bodyPr>
          <a:lstStyle/>
          <a:p>
            <a:pPr indent="-279400" lvl="0" marL="0" marR="0" rtl="0" algn="ctr">
              <a:spcBef>
                <a:spcPts val="0"/>
              </a:spcBef>
              <a:buClr>
                <a:schemeClr val="dk1"/>
              </a:buClr>
              <a:buSzPts val="4400"/>
              <a:buFont typeface="Calibri"/>
              <a:buNone/>
            </a:pPr>
            <a:r>
              <a:rPr b="0" i="0" lang="en-US" sz="4400" u="none" cap="none" strike="noStrike">
                <a:solidFill>
                  <a:schemeClr val="dk1"/>
                </a:solidFill>
                <a:latin typeface="Calibri"/>
                <a:ea typeface="Calibri"/>
                <a:cs typeface="Calibri"/>
                <a:sym typeface="Calibri"/>
              </a:rPr>
              <a:t>To wrapup</a:t>
            </a:r>
          </a:p>
        </p:txBody>
      </p:sp>
      <p:sp>
        <p:nvSpPr>
          <p:cNvPr id="1859" name="Shape 1859"/>
          <p:cNvSpPr txBox="1"/>
          <p:nvPr>
            <p:ph idx="1" type="body"/>
          </p:nvPr>
        </p:nvSpPr>
        <p:spPr>
          <a:xfrm>
            <a:off x="457200" y="1600200"/>
            <a:ext cx="8229600" cy="4525963"/>
          </a:xfrm>
          <a:prstGeom prst="rect">
            <a:avLst/>
          </a:prstGeom>
          <a:noFill/>
          <a:ln>
            <a:noFill/>
          </a:ln>
        </p:spPr>
        <p:txBody>
          <a:bodyPr anchorCtr="0" anchor="t" bIns="45700" lIns="91425" rIns="91425" wrap="square" tIns="45700">
            <a:noAutofit/>
          </a:bodyPr>
          <a:lstStyle/>
          <a:p>
            <a:pPr indent="-342900" lvl="0" marL="342900" marR="0" rtl="0" algn="l">
              <a:spcBef>
                <a:spcPts val="0"/>
              </a:spcBef>
              <a:spcAft>
                <a:spcPts val="0"/>
              </a:spcAft>
              <a:buClr>
                <a:schemeClr val="dk1"/>
              </a:buClr>
              <a:buSzPts val="3200"/>
              <a:buFont typeface="Arial"/>
              <a:buChar char="•"/>
            </a:pPr>
            <a:r>
              <a:rPr b="0" i="0" lang="en-US" sz="3200" u="none" cap="none" strike="noStrike">
                <a:solidFill>
                  <a:schemeClr val="dk1"/>
                </a:solidFill>
                <a:latin typeface="Calibri"/>
                <a:ea typeface="Calibri"/>
                <a:cs typeface="Calibri"/>
                <a:sym typeface="Calibri"/>
              </a:rPr>
              <a:t>You can use PLS in many ways to approach your research questions</a:t>
            </a:r>
          </a:p>
          <a:p>
            <a:pPr indent="-203200" lvl="0" marL="0" marR="0" rtl="0" algn="l">
              <a:spcBef>
                <a:spcPts val="640"/>
              </a:spcBef>
              <a:spcAft>
                <a:spcPts val="0"/>
              </a:spcAft>
              <a:buClr>
                <a:schemeClr val="dk1"/>
              </a:buClr>
              <a:buSzPts val="3200"/>
              <a:buFont typeface="Arial"/>
              <a:buNone/>
            </a:pPr>
            <a:r>
              <a:t/>
            </a:r>
            <a:endParaRPr b="0" i="0" sz="3200" u="none" cap="none" strike="noStrike">
              <a:solidFill>
                <a:schemeClr val="dk1"/>
              </a:solidFill>
              <a:latin typeface="Calibri"/>
              <a:ea typeface="Calibri"/>
              <a:cs typeface="Calibri"/>
              <a:sym typeface="Calibri"/>
            </a:endParaRPr>
          </a:p>
          <a:p>
            <a:pPr indent="-342900" lvl="0" marL="342900" marR="0" rtl="0" algn="l">
              <a:spcBef>
                <a:spcPts val="640"/>
              </a:spcBef>
              <a:spcAft>
                <a:spcPts val="0"/>
              </a:spcAft>
              <a:buClr>
                <a:schemeClr val="dk1"/>
              </a:buClr>
              <a:buSzPts val="3200"/>
              <a:buFont typeface="Arial"/>
              <a:buChar char="•"/>
            </a:pPr>
            <a:r>
              <a:rPr b="0" i="0" lang="en-US" sz="3200" u="none" cap="none" strike="noStrike">
                <a:solidFill>
                  <a:schemeClr val="dk1"/>
                </a:solidFill>
                <a:latin typeface="Calibri"/>
                <a:ea typeface="Calibri"/>
                <a:cs typeface="Calibri"/>
                <a:sym typeface="Calibri"/>
              </a:rPr>
              <a:t>Tools available in Matlab and (rapidly increasingly) in R</a:t>
            </a:r>
          </a:p>
          <a:p>
            <a:pPr indent="-285750" lvl="1" marL="742950" marR="0" rtl="0" algn="l">
              <a:spcBef>
                <a:spcPts val="560"/>
              </a:spcBef>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If you like R, come talk to us!</a:t>
            </a: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63" name="Shape 1863"/>
        <p:cNvGrpSpPr/>
        <p:nvPr/>
      </p:nvGrpSpPr>
      <p:grpSpPr>
        <a:xfrm>
          <a:off x="0" y="0"/>
          <a:ext cx="0" cy="0"/>
          <a:chOff x="0" y="0"/>
          <a:chExt cx="0" cy="0"/>
        </a:xfrm>
      </p:grpSpPr>
      <p:sp>
        <p:nvSpPr>
          <p:cNvPr id="1864" name="Shape 1864"/>
          <p:cNvSpPr txBox="1"/>
          <p:nvPr>
            <p:ph type="title"/>
          </p:nvPr>
        </p:nvSpPr>
        <p:spPr>
          <a:xfrm>
            <a:off x="457200" y="274638"/>
            <a:ext cx="8229600" cy="1143000"/>
          </a:xfrm>
          <a:prstGeom prst="rect">
            <a:avLst/>
          </a:prstGeom>
          <a:noFill/>
          <a:ln>
            <a:noFill/>
          </a:ln>
        </p:spPr>
        <p:txBody>
          <a:bodyPr anchorCtr="0" anchor="ctr" bIns="45700" lIns="91425" rIns="91425" wrap="square" tIns="45700">
            <a:noAutofit/>
          </a:bodyPr>
          <a:lstStyle/>
          <a:p>
            <a:pPr indent="-279400" lvl="0" marL="0" marR="0" rtl="0" algn="ctr">
              <a:spcBef>
                <a:spcPts val="0"/>
              </a:spcBef>
              <a:buClr>
                <a:schemeClr val="dk1"/>
              </a:buClr>
              <a:buSzPts val="4400"/>
              <a:buFont typeface="Calibri"/>
              <a:buNone/>
            </a:pPr>
            <a:r>
              <a:rPr b="0" i="0" lang="en-US" sz="4400" u="none" cap="none" strike="noStrike">
                <a:solidFill>
                  <a:schemeClr val="dk1"/>
                </a:solidFill>
                <a:latin typeface="Calibri"/>
                <a:ea typeface="Calibri"/>
                <a:cs typeface="Calibri"/>
                <a:sym typeface="Calibri"/>
              </a:rPr>
              <a:t>Suggested Readings</a:t>
            </a:r>
          </a:p>
        </p:txBody>
      </p:sp>
      <p:sp>
        <p:nvSpPr>
          <p:cNvPr id="1865" name="Shape 1865"/>
          <p:cNvSpPr txBox="1"/>
          <p:nvPr>
            <p:ph idx="1" type="body"/>
          </p:nvPr>
        </p:nvSpPr>
        <p:spPr>
          <a:xfrm>
            <a:off x="457200" y="1600200"/>
            <a:ext cx="8229600" cy="4525963"/>
          </a:xfrm>
          <a:prstGeom prst="rect">
            <a:avLst/>
          </a:prstGeom>
          <a:noFill/>
          <a:ln>
            <a:noFill/>
          </a:ln>
        </p:spPr>
        <p:txBody>
          <a:bodyPr anchorCtr="0" anchor="t" bIns="45700" lIns="91425" rIns="91425" wrap="square" tIns="45700">
            <a:noAutofit/>
          </a:bodyPr>
          <a:lstStyle/>
          <a:p>
            <a:pPr indent="-342900" lvl="0" marL="342900" marR="0" rtl="0" algn="l">
              <a:spcBef>
                <a:spcPts val="0"/>
              </a:spcBef>
              <a:spcAft>
                <a:spcPts val="0"/>
              </a:spcAft>
              <a:buClr>
                <a:schemeClr val="dk1"/>
              </a:buClr>
              <a:buSzPts val="3200"/>
              <a:buFont typeface="Arial"/>
              <a:buChar char="•"/>
            </a:pPr>
            <a:r>
              <a:rPr b="0" i="0" lang="en-US" sz="3200" u="none" cap="none" strike="noStrike">
                <a:solidFill>
                  <a:schemeClr val="dk1"/>
                </a:solidFill>
                <a:latin typeface="Calibri"/>
                <a:ea typeface="Calibri"/>
                <a:cs typeface="Calibri"/>
                <a:sym typeface="Calibri"/>
              </a:rPr>
              <a:t>Krishnan et al., (2011)</a:t>
            </a:r>
          </a:p>
          <a:p>
            <a:pPr indent="-342900" lvl="0" marL="342900" marR="0" rtl="0" algn="l">
              <a:spcBef>
                <a:spcPts val="640"/>
              </a:spcBef>
              <a:spcAft>
                <a:spcPts val="0"/>
              </a:spcAft>
              <a:buClr>
                <a:schemeClr val="dk1"/>
              </a:buClr>
              <a:buSzPts val="3200"/>
              <a:buFont typeface="Arial"/>
              <a:buChar char="•"/>
            </a:pPr>
            <a:r>
              <a:rPr b="0" i="0" lang="en-US" sz="3200" u="none" cap="none" strike="noStrike">
                <a:solidFill>
                  <a:schemeClr val="dk1"/>
                </a:solidFill>
                <a:latin typeface="Calibri"/>
                <a:ea typeface="Calibri"/>
                <a:cs typeface="Calibri"/>
                <a:sym typeface="Calibri"/>
              </a:rPr>
              <a:t>McIntosh &amp; Lobaugh (2004)</a:t>
            </a:r>
          </a:p>
          <a:p>
            <a:pPr indent="-342900" lvl="0" marL="342900" marR="0" rtl="0" algn="l">
              <a:spcBef>
                <a:spcPts val="640"/>
              </a:spcBef>
              <a:spcAft>
                <a:spcPts val="0"/>
              </a:spcAft>
              <a:buClr>
                <a:schemeClr val="dk1"/>
              </a:buClr>
              <a:buSzPts val="3200"/>
              <a:buFont typeface="Arial"/>
              <a:buChar char="•"/>
            </a:pPr>
            <a:r>
              <a:rPr b="0" i="0" lang="en-US" sz="3200" u="none" cap="none" strike="noStrike">
                <a:solidFill>
                  <a:schemeClr val="dk1"/>
                </a:solidFill>
                <a:latin typeface="Calibri"/>
                <a:ea typeface="Calibri"/>
                <a:cs typeface="Calibri"/>
                <a:sym typeface="Calibri"/>
              </a:rPr>
              <a:t>McIntosh &amp; Misic (2013)</a:t>
            </a:r>
          </a:p>
          <a:p>
            <a:pPr indent="-342900" lvl="0" marL="342900" marR="0" rtl="0" algn="l">
              <a:spcBef>
                <a:spcPts val="640"/>
              </a:spcBef>
              <a:buClr>
                <a:schemeClr val="dk1"/>
              </a:buClr>
              <a:buSzPts val="3200"/>
              <a:buFont typeface="Arial"/>
              <a:buChar char="•"/>
            </a:pPr>
            <a:r>
              <a:rPr b="0" i="0" lang="en-US" sz="3200" u="none" cap="none" strike="noStrike">
                <a:solidFill>
                  <a:schemeClr val="dk1"/>
                </a:solidFill>
                <a:latin typeface="Calibri"/>
                <a:ea typeface="Calibri"/>
                <a:cs typeface="Calibri"/>
                <a:sym typeface="Calibri"/>
              </a:rPr>
              <a:t>Abdi &amp; William (2010) - PCA</a:t>
            </a:r>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69" name="Shape 1869"/>
        <p:cNvGrpSpPr/>
        <p:nvPr/>
      </p:nvGrpSpPr>
      <p:grpSpPr>
        <a:xfrm>
          <a:off x="0" y="0"/>
          <a:ext cx="0" cy="0"/>
          <a:chOff x="0" y="0"/>
          <a:chExt cx="0" cy="0"/>
        </a:xfrm>
      </p:grpSpPr>
      <p:sp>
        <p:nvSpPr>
          <p:cNvPr id="1870" name="Shape 1870"/>
          <p:cNvSpPr txBox="1"/>
          <p:nvPr>
            <p:ph type="title"/>
          </p:nvPr>
        </p:nvSpPr>
        <p:spPr>
          <a:xfrm>
            <a:off x="457200" y="274638"/>
            <a:ext cx="8229600" cy="1143000"/>
          </a:xfrm>
          <a:prstGeom prst="rect">
            <a:avLst/>
          </a:prstGeom>
          <a:noFill/>
          <a:ln>
            <a:noFill/>
          </a:ln>
        </p:spPr>
        <p:txBody>
          <a:bodyPr anchorCtr="0" anchor="ctr" bIns="45700" lIns="91425" rIns="91425" wrap="square" tIns="45700">
            <a:noAutofit/>
          </a:bodyPr>
          <a:lstStyle/>
          <a:p>
            <a:pPr indent="-279400" lvl="0" marL="0" marR="0" rtl="0" algn="ctr">
              <a:spcBef>
                <a:spcPts val="0"/>
              </a:spcBef>
              <a:buClr>
                <a:schemeClr val="dk1"/>
              </a:buClr>
              <a:buSzPts val="4400"/>
              <a:buFont typeface="Calibri"/>
              <a:buNone/>
            </a:pPr>
            <a:r>
              <a:rPr b="0" i="0" lang="en-US" sz="4400" u="none" cap="none" strike="noStrike">
                <a:solidFill>
                  <a:schemeClr val="dk1"/>
                </a:solidFill>
                <a:latin typeface="Calibri"/>
                <a:ea typeface="Calibri"/>
                <a:cs typeface="Calibri"/>
                <a:sym typeface="Calibri"/>
              </a:rPr>
              <a:t>Fin</a:t>
            </a:r>
          </a:p>
        </p:txBody>
      </p:sp>
      <p:sp>
        <p:nvSpPr>
          <p:cNvPr id="1871" name="Shape 1871"/>
          <p:cNvSpPr txBox="1"/>
          <p:nvPr>
            <p:ph idx="1" type="body"/>
          </p:nvPr>
        </p:nvSpPr>
        <p:spPr>
          <a:xfrm>
            <a:off x="457200" y="1600200"/>
            <a:ext cx="8229600" cy="4525963"/>
          </a:xfrm>
          <a:prstGeom prst="rect">
            <a:avLst/>
          </a:prstGeom>
          <a:noFill/>
          <a:ln>
            <a:noFill/>
          </a:ln>
        </p:spPr>
        <p:txBody>
          <a:bodyPr anchorCtr="0" anchor="t" bIns="45700" lIns="91425" rIns="91425" wrap="square" tIns="45700">
            <a:noAutofit/>
          </a:bodyPr>
          <a:lstStyle/>
          <a:p>
            <a:pPr indent="-342900" lvl="0" marL="342900" marR="0" rtl="0" algn="l">
              <a:spcBef>
                <a:spcPts val="0"/>
              </a:spcBef>
              <a:spcAft>
                <a:spcPts val="0"/>
              </a:spcAft>
              <a:buClr>
                <a:schemeClr val="dk1"/>
              </a:buClr>
              <a:buSzPts val="3200"/>
              <a:buFont typeface="Arial"/>
              <a:buChar char="•"/>
            </a:pPr>
            <a:r>
              <a:rPr b="0" i="0" lang="en-US" sz="3200" u="none" cap="none" strike="noStrike">
                <a:solidFill>
                  <a:schemeClr val="dk1"/>
                </a:solidFill>
                <a:latin typeface="Calibri"/>
                <a:ea typeface="Calibri"/>
                <a:cs typeface="Calibri"/>
                <a:sym typeface="Calibri"/>
              </a:rPr>
              <a:t>Questions?</a:t>
            </a:r>
          </a:p>
          <a:p>
            <a:pPr indent="-342900" lvl="0" marL="342900" marR="0" rtl="0" algn="l">
              <a:spcBef>
                <a:spcPts val="640"/>
              </a:spcBef>
              <a:spcAft>
                <a:spcPts val="0"/>
              </a:spcAft>
              <a:buClr>
                <a:schemeClr val="dk1"/>
              </a:buClr>
              <a:buSzPts val="3200"/>
              <a:buFont typeface="Arial"/>
              <a:buChar char="•"/>
            </a:pPr>
            <a:r>
              <a:rPr b="0" i="0" lang="en-US" sz="3200" u="none" cap="none" strike="noStrike">
                <a:solidFill>
                  <a:schemeClr val="dk1"/>
                </a:solidFill>
                <a:latin typeface="Calibri"/>
                <a:ea typeface="Calibri"/>
                <a:cs typeface="Calibri"/>
                <a:sym typeface="Calibri"/>
              </a:rPr>
              <a:t>Comments?</a:t>
            </a:r>
          </a:p>
          <a:p>
            <a:pPr indent="-342900" lvl="0" marL="342900" marR="0" rtl="0" algn="l">
              <a:spcBef>
                <a:spcPts val="640"/>
              </a:spcBef>
              <a:buClr>
                <a:schemeClr val="dk1"/>
              </a:buClr>
              <a:buSzPts val="3200"/>
              <a:buFont typeface="Arial"/>
              <a:buChar char="•"/>
            </a:pPr>
            <a:r>
              <a:rPr b="0" i="0" lang="en-US" sz="3200" u="none" cap="none" strike="noStrike">
                <a:solidFill>
                  <a:schemeClr val="dk1"/>
                </a:solidFill>
                <a:latin typeface="Calibri"/>
                <a:ea typeface="Calibri"/>
                <a:cs typeface="Calibri"/>
                <a:sym typeface="Calibri"/>
              </a:rPr>
              <a:t>Complaints?</a:t>
            </a: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4" name="Shape 364"/>
        <p:cNvGrpSpPr/>
        <p:nvPr/>
      </p:nvGrpSpPr>
      <p:grpSpPr>
        <a:xfrm>
          <a:off x="0" y="0"/>
          <a:ext cx="0" cy="0"/>
          <a:chOff x="0" y="0"/>
          <a:chExt cx="0" cy="0"/>
        </a:xfrm>
      </p:grpSpPr>
      <p:pic>
        <p:nvPicPr>
          <p:cNvPr id="365" name="Shape 365"/>
          <p:cNvPicPr preferRelativeResize="0"/>
          <p:nvPr/>
        </p:nvPicPr>
        <p:blipFill rotWithShape="1">
          <a:blip r:embed="rId3">
            <a:alphaModFix/>
          </a:blip>
          <a:srcRect b="0" l="0" r="0" t="0"/>
          <a:stretch/>
        </p:blipFill>
        <p:spPr>
          <a:xfrm>
            <a:off x="0" y="0"/>
            <a:ext cx="9144000" cy="5376985"/>
          </a:xfrm>
          <a:prstGeom prst="rect">
            <a:avLst/>
          </a:prstGeom>
          <a:noFill/>
          <a:ln>
            <a:noFill/>
          </a:ln>
        </p:spPr>
      </p:pic>
      <p:sp>
        <p:nvSpPr>
          <p:cNvPr id="366" name="Shape 366"/>
          <p:cNvSpPr txBox="1"/>
          <p:nvPr/>
        </p:nvSpPr>
        <p:spPr>
          <a:xfrm>
            <a:off x="5344253" y="863099"/>
            <a:ext cx="3673098" cy="954107"/>
          </a:xfrm>
          <a:prstGeom prst="rect">
            <a:avLst/>
          </a:prstGeom>
          <a:solidFill>
            <a:schemeClr val="lt1"/>
          </a:solidFill>
          <a:ln cap="flat" cmpd="sng" w="19050">
            <a:solidFill>
              <a:srgbClr val="92D050"/>
            </a:solidFill>
            <a:prstDash val="lgDash"/>
            <a:round/>
            <a:headEnd len="med" w="med" type="none"/>
            <a:tailEnd len="med" w="med" type="none"/>
          </a:ln>
        </p:spPr>
        <p:txBody>
          <a:bodyPr anchorCtr="0" anchor="t" bIns="45700" lIns="91425" rIns="91425" wrap="square" tIns="45700">
            <a:noAutofit/>
          </a:bodyPr>
          <a:lstStyle/>
          <a:p>
            <a:pPr indent="0" lvl="0" marL="0" marR="0" rtl="0" algn="ctr">
              <a:spcBef>
                <a:spcPts val="0"/>
              </a:spcBef>
              <a:buNone/>
            </a:pPr>
            <a:r>
              <a:rPr lang="en-US" sz="2800">
                <a:solidFill>
                  <a:schemeClr val="dk1"/>
                </a:solidFill>
                <a:latin typeface="Calibri"/>
                <a:ea typeface="Calibri"/>
                <a:cs typeface="Calibri"/>
                <a:sym typeface="Calibri"/>
              </a:rPr>
              <a:t>PLSgui batch file for block design analysis</a:t>
            </a:r>
          </a:p>
        </p:txBody>
      </p:sp>
      <p:sp>
        <p:nvSpPr>
          <p:cNvPr id="367" name="Shape 367"/>
          <p:cNvSpPr txBox="1"/>
          <p:nvPr/>
        </p:nvSpPr>
        <p:spPr>
          <a:xfrm>
            <a:off x="6132612" y="2660074"/>
            <a:ext cx="2565073" cy="276999"/>
          </a:xfrm>
          <a:prstGeom prst="rect">
            <a:avLst/>
          </a:prstGeom>
          <a:noFill/>
          <a:ln cap="flat" cmpd="sng" w="9525">
            <a:solidFill>
              <a:schemeClr val="accent6"/>
            </a:solidFill>
            <a:prstDash val="dash"/>
            <a:round/>
            <a:headEnd len="med" w="med" type="none"/>
            <a:tailEnd len="med" w="med" type="none"/>
          </a:ln>
        </p:spPr>
        <p:txBody>
          <a:bodyPr anchorCtr="0" anchor="t" bIns="45700" lIns="91425" rIns="91425" wrap="square" tIns="45700">
            <a:noAutofit/>
          </a:bodyPr>
          <a:lstStyle/>
          <a:p>
            <a:pPr indent="0" lvl="0" marL="0" marR="0" rtl="0" algn="ctr">
              <a:spcBef>
                <a:spcPts val="0"/>
              </a:spcBef>
              <a:buNone/>
            </a:pPr>
            <a:r>
              <a:rPr lang="en-US" sz="1200">
                <a:solidFill>
                  <a:schemeClr val="dk1"/>
                </a:solidFill>
                <a:latin typeface="Calibri"/>
                <a:ea typeface="Calibri"/>
                <a:cs typeface="Calibri"/>
                <a:sym typeface="Calibri"/>
              </a:rPr>
              <a:t>Young Adult fMRIsessiondata.mat</a:t>
            </a:r>
          </a:p>
        </p:txBody>
      </p:sp>
      <p:sp>
        <p:nvSpPr>
          <p:cNvPr id="368" name="Shape 368"/>
          <p:cNvSpPr txBox="1"/>
          <p:nvPr/>
        </p:nvSpPr>
        <p:spPr>
          <a:xfrm>
            <a:off x="6132612" y="3513119"/>
            <a:ext cx="2565073" cy="276999"/>
          </a:xfrm>
          <a:prstGeom prst="rect">
            <a:avLst/>
          </a:prstGeom>
          <a:noFill/>
          <a:ln cap="flat" cmpd="sng" w="9525">
            <a:solidFill>
              <a:schemeClr val="accent6"/>
            </a:solidFill>
            <a:prstDash val="dash"/>
            <a:round/>
            <a:headEnd len="med" w="med" type="none"/>
            <a:tailEnd len="med" w="med" type="none"/>
          </a:ln>
        </p:spPr>
        <p:txBody>
          <a:bodyPr anchorCtr="0" anchor="t" bIns="45700" lIns="91425" rIns="91425" wrap="square" tIns="45700">
            <a:noAutofit/>
          </a:bodyPr>
          <a:lstStyle/>
          <a:p>
            <a:pPr indent="0" lvl="0" marL="0" marR="0" rtl="0" algn="ctr">
              <a:spcBef>
                <a:spcPts val="0"/>
              </a:spcBef>
              <a:buNone/>
            </a:pPr>
            <a:r>
              <a:rPr lang="en-US" sz="1200">
                <a:solidFill>
                  <a:schemeClr val="dk1"/>
                </a:solidFill>
                <a:latin typeface="Calibri"/>
                <a:ea typeface="Calibri"/>
                <a:cs typeface="Calibri"/>
                <a:sym typeface="Calibri"/>
              </a:rPr>
              <a:t>Older Adult fMRIsessiondata.mat</a:t>
            </a:r>
          </a:p>
        </p:txBody>
      </p:sp>
      <p:sp>
        <p:nvSpPr>
          <p:cNvPr id="369" name="Shape 369"/>
          <p:cNvSpPr/>
          <p:nvPr/>
        </p:nvSpPr>
        <p:spPr>
          <a:xfrm>
            <a:off x="1" y="2924229"/>
            <a:ext cx="8716488" cy="1849651"/>
          </a:xfrm>
          <a:prstGeom prst="rect">
            <a:avLst/>
          </a:prstGeom>
          <a:noFill/>
          <a:ln cap="flat" cmpd="sng" w="34925">
            <a:solidFill>
              <a:schemeClr val="accent6"/>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370" name="Shape 370"/>
          <p:cNvSpPr txBox="1"/>
          <p:nvPr/>
        </p:nvSpPr>
        <p:spPr>
          <a:xfrm>
            <a:off x="4849692" y="2003782"/>
            <a:ext cx="2945216" cy="369332"/>
          </a:xfrm>
          <a:prstGeom prst="rect">
            <a:avLst/>
          </a:prstGeom>
          <a:solidFill>
            <a:srgbClr val="E1EFD8"/>
          </a:solidFill>
          <a:ln cap="flat" cmpd="sng" w="9525">
            <a:solidFill>
              <a:schemeClr val="accent6"/>
            </a:solidFill>
            <a:prstDash val="dash"/>
            <a:round/>
            <a:headEnd len="med" w="med" type="none"/>
            <a:tailEnd len="med" w="med" type="none"/>
          </a:ln>
        </p:spPr>
        <p:txBody>
          <a:bodyPr anchorCtr="0" anchor="t" bIns="45700" lIns="91425" rIns="91425" wrap="square" tIns="45700">
            <a:noAutofit/>
          </a:bodyPr>
          <a:lstStyle/>
          <a:p>
            <a:pPr indent="0" lvl="0" marL="0" marR="0" rtl="0" algn="ctr">
              <a:spcBef>
                <a:spcPts val="0"/>
              </a:spcBef>
              <a:buNone/>
            </a:pPr>
            <a:r>
              <a:rPr lang="en-US" sz="1800">
                <a:solidFill>
                  <a:schemeClr val="dk1"/>
                </a:solidFill>
                <a:latin typeface="Calibri"/>
                <a:ea typeface="Calibri"/>
                <a:cs typeface="Calibri"/>
                <a:sym typeface="Calibri"/>
              </a:rPr>
              <a:t>Specify the sessiondata.mat</a:t>
            </a:r>
          </a:p>
        </p:txBody>
      </p:sp>
      <p:cxnSp>
        <p:nvCxnSpPr>
          <p:cNvPr id="371" name="Shape 371"/>
          <p:cNvCxnSpPr>
            <a:stCxn id="369" idx="0"/>
            <a:endCxn id="370" idx="1"/>
          </p:cNvCxnSpPr>
          <p:nvPr/>
        </p:nvCxnSpPr>
        <p:spPr>
          <a:xfrm flipH="1" rot="10800000">
            <a:off x="4358245" y="2188329"/>
            <a:ext cx="491400" cy="735900"/>
          </a:xfrm>
          <a:prstGeom prst="straightConnector1">
            <a:avLst/>
          </a:prstGeom>
          <a:noFill/>
          <a:ln cap="flat" cmpd="sng" w="28575">
            <a:solidFill>
              <a:schemeClr val="accent6"/>
            </a:solidFill>
            <a:prstDash val="solid"/>
            <a:miter lim="800000"/>
            <a:headEnd len="med" w="med" type="none"/>
            <a:tailEnd len="lg" w="lg" type="stealth"/>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6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7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7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6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5" name="Shape 375"/>
        <p:cNvGrpSpPr/>
        <p:nvPr/>
      </p:nvGrpSpPr>
      <p:grpSpPr>
        <a:xfrm>
          <a:off x="0" y="0"/>
          <a:ext cx="0" cy="0"/>
          <a:chOff x="0" y="0"/>
          <a:chExt cx="0" cy="0"/>
        </a:xfrm>
      </p:grpSpPr>
      <p:pic>
        <p:nvPicPr>
          <p:cNvPr id="376" name="Shape 376"/>
          <p:cNvPicPr preferRelativeResize="0"/>
          <p:nvPr/>
        </p:nvPicPr>
        <p:blipFill rotWithShape="1">
          <a:blip r:embed="rId3">
            <a:alphaModFix/>
          </a:blip>
          <a:srcRect b="0" l="0" r="0" t="0"/>
          <a:stretch/>
        </p:blipFill>
        <p:spPr>
          <a:xfrm>
            <a:off x="-11875" y="0"/>
            <a:ext cx="9144000" cy="6799385"/>
          </a:xfrm>
          <a:prstGeom prst="rect">
            <a:avLst/>
          </a:prstGeom>
          <a:noFill/>
          <a:ln>
            <a:noFill/>
          </a:ln>
        </p:spPr>
      </p:pic>
      <p:sp>
        <p:nvSpPr>
          <p:cNvPr id="377" name="Shape 377"/>
          <p:cNvSpPr txBox="1"/>
          <p:nvPr/>
        </p:nvSpPr>
        <p:spPr>
          <a:xfrm>
            <a:off x="5344253" y="863099"/>
            <a:ext cx="3673098" cy="954107"/>
          </a:xfrm>
          <a:prstGeom prst="rect">
            <a:avLst/>
          </a:prstGeom>
          <a:solidFill>
            <a:schemeClr val="lt1"/>
          </a:solidFill>
          <a:ln cap="flat" cmpd="sng" w="19050">
            <a:solidFill>
              <a:srgbClr val="92D050"/>
            </a:solidFill>
            <a:prstDash val="lgDash"/>
            <a:round/>
            <a:headEnd len="med" w="med" type="none"/>
            <a:tailEnd len="med" w="med" type="none"/>
          </a:ln>
        </p:spPr>
        <p:txBody>
          <a:bodyPr anchorCtr="0" anchor="t" bIns="45700" lIns="91425" rIns="91425" wrap="square" tIns="45700">
            <a:noAutofit/>
          </a:bodyPr>
          <a:lstStyle/>
          <a:p>
            <a:pPr indent="0" lvl="0" marL="0" marR="0" rtl="0" algn="ctr">
              <a:spcBef>
                <a:spcPts val="0"/>
              </a:spcBef>
              <a:buNone/>
            </a:pPr>
            <a:r>
              <a:rPr lang="en-US" sz="2800">
                <a:solidFill>
                  <a:schemeClr val="dk1"/>
                </a:solidFill>
                <a:latin typeface="Calibri"/>
                <a:ea typeface="Calibri"/>
                <a:cs typeface="Calibri"/>
                <a:sym typeface="Calibri"/>
              </a:rPr>
              <a:t>PLSgui batch file for block design analysis</a:t>
            </a:r>
          </a:p>
        </p:txBody>
      </p:sp>
      <p:sp>
        <p:nvSpPr>
          <p:cNvPr id="378" name="Shape 378"/>
          <p:cNvSpPr/>
          <p:nvPr/>
        </p:nvSpPr>
        <p:spPr>
          <a:xfrm>
            <a:off x="0" y="2303216"/>
            <a:ext cx="1638795" cy="297712"/>
          </a:xfrm>
          <a:prstGeom prst="rect">
            <a:avLst/>
          </a:prstGeom>
          <a:noFill/>
          <a:ln cap="flat" cmpd="sng" w="34925">
            <a:solidFill>
              <a:schemeClr val="accent6"/>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379" name="Shape 379"/>
          <p:cNvSpPr txBox="1"/>
          <p:nvPr/>
        </p:nvSpPr>
        <p:spPr>
          <a:xfrm>
            <a:off x="2543072" y="2630017"/>
            <a:ext cx="2945216" cy="369332"/>
          </a:xfrm>
          <a:prstGeom prst="rect">
            <a:avLst/>
          </a:prstGeom>
          <a:solidFill>
            <a:srgbClr val="E1EFD8"/>
          </a:solidFill>
          <a:ln cap="flat" cmpd="sng" w="9525">
            <a:solidFill>
              <a:schemeClr val="accent6"/>
            </a:solidFill>
            <a:prstDash val="dash"/>
            <a:round/>
            <a:headEnd len="med" w="med" type="none"/>
            <a:tailEnd len="med" w="med" type="none"/>
          </a:ln>
        </p:spPr>
        <p:txBody>
          <a:bodyPr anchorCtr="0" anchor="t" bIns="45700" lIns="91425" rIns="91425" wrap="square" tIns="45700">
            <a:noAutofit/>
          </a:bodyPr>
          <a:lstStyle/>
          <a:p>
            <a:pPr indent="0" lvl="0" marL="0" marR="0" rtl="0" algn="ctr">
              <a:spcBef>
                <a:spcPts val="0"/>
              </a:spcBef>
              <a:buNone/>
            </a:pPr>
            <a:r>
              <a:rPr lang="en-US" sz="1800">
                <a:solidFill>
                  <a:schemeClr val="dk1"/>
                </a:solidFill>
                <a:latin typeface="Calibri"/>
                <a:ea typeface="Calibri"/>
                <a:cs typeface="Calibri"/>
                <a:sym typeface="Calibri"/>
              </a:rPr>
              <a:t>Specify  mean centering  type</a:t>
            </a:r>
          </a:p>
        </p:txBody>
      </p:sp>
      <p:cxnSp>
        <p:nvCxnSpPr>
          <p:cNvPr id="380" name="Shape 380"/>
          <p:cNvCxnSpPr>
            <a:stCxn id="378" idx="3"/>
            <a:endCxn id="379" idx="1"/>
          </p:cNvCxnSpPr>
          <p:nvPr/>
        </p:nvCxnSpPr>
        <p:spPr>
          <a:xfrm>
            <a:off x="1638795" y="2452072"/>
            <a:ext cx="904200" cy="362700"/>
          </a:xfrm>
          <a:prstGeom prst="straightConnector1">
            <a:avLst/>
          </a:prstGeom>
          <a:noFill/>
          <a:ln cap="flat" cmpd="sng" w="28575">
            <a:solidFill>
              <a:schemeClr val="accent6"/>
            </a:solidFill>
            <a:prstDash val="solid"/>
            <a:miter lim="800000"/>
            <a:headEnd len="med" w="med" type="none"/>
            <a:tailEnd len="lg" w="lg" type="stealth"/>
          </a:ln>
        </p:spPr>
      </p:cxnSp>
      <p:sp>
        <p:nvSpPr>
          <p:cNvPr id="381" name="Shape 381"/>
          <p:cNvSpPr/>
          <p:nvPr/>
        </p:nvSpPr>
        <p:spPr>
          <a:xfrm>
            <a:off x="1" y="3372591"/>
            <a:ext cx="1935678" cy="746075"/>
          </a:xfrm>
          <a:prstGeom prst="rect">
            <a:avLst/>
          </a:prstGeom>
          <a:noFill/>
          <a:ln cap="flat" cmpd="sng" w="34925">
            <a:solidFill>
              <a:schemeClr val="accent6"/>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382" name="Shape 382"/>
          <p:cNvSpPr txBox="1"/>
          <p:nvPr/>
        </p:nvSpPr>
        <p:spPr>
          <a:xfrm>
            <a:off x="2708819" y="4158317"/>
            <a:ext cx="2500922" cy="369332"/>
          </a:xfrm>
          <a:prstGeom prst="rect">
            <a:avLst/>
          </a:prstGeom>
          <a:solidFill>
            <a:srgbClr val="E1EFD8"/>
          </a:solidFill>
          <a:ln cap="flat" cmpd="sng" w="9525">
            <a:solidFill>
              <a:schemeClr val="accent6"/>
            </a:solidFill>
            <a:prstDash val="dash"/>
            <a:round/>
            <a:headEnd len="med" w="med" type="none"/>
            <a:tailEnd len="med" w="med" type="none"/>
          </a:ln>
        </p:spPr>
        <p:txBody>
          <a:bodyPr anchorCtr="0" anchor="t" bIns="45700" lIns="91425" rIns="91425" wrap="square" tIns="45700">
            <a:noAutofit/>
          </a:bodyPr>
          <a:lstStyle/>
          <a:p>
            <a:pPr indent="0" lvl="0" marL="0" marR="0" rtl="0" algn="ctr">
              <a:spcBef>
                <a:spcPts val="0"/>
              </a:spcBef>
              <a:buNone/>
            </a:pPr>
            <a:r>
              <a:rPr lang="en-US" sz="1800">
                <a:solidFill>
                  <a:schemeClr val="dk1"/>
                </a:solidFill>
                <a:latin typeface="Calibri"/>
                <a:ea typeface="Calibri"/>
                <a:cs typeface="Calibri"/>
                <a:sym typeface="Calibri"/>
              </a:rPr>
              <a:t>Specify  resampling</a:t>
            </a:r>
          </a:p>
        </p:txBody>
      </p:sp>
      <p:cxnSp>
        <p:nvCxnSpPr>
          <p:cNvPr id="383" name="Shape 383"/>
          <p:cNvCxnSpPr>
            <a:stCxn id="381" idx="3"/>
            <a:endCxn id="382" idx="1"/>
          </p:cNvCxnSpPr>
          <p:nvPr/>
        </p:nvCxnSpPr>
        <p:spPr>
          <a:xfrm>
            <a:off x="1935679" y="3745629"/>
            <a:ext cx="773100" cy="597300"/>
          </a:xfrm>
          <a:prstGeom prst="straightConnector1">
            <a:avLst/>
          </a:prstGeom>
          <a:noFill/>
          <a:ln cap="flat" cmpd="sng" w="28575">
            <a:solidFill>
              <a:schemeClr val="accent6"/>
            </a:solidFill>
            <a:prstDash val="solid"/>
            <a:miter lim="800000"/>
            <a:headEnd len="med" w="med" type="none"/>
            <a:tailEnd len="lg" w="lg" type="stealth"/>
          </a:ln>
        </p:spPr>
      </p:cxnSp>
      <p:sp>
        <p:nvSpPr>
          <p:cNvPr id="384" name="Shape 384"/>
          <p:cNvSpPr/>
          <p:nvPr/>
        </p:nvSpPr>
        <p:spPr>
          <a:xfrm>
            <a:off x="0" y="6129739"/>
            <a:ext cx="2388781" cy="265814"/>
          </a:xfrm>
          <a:prstGeom prst="rect">
            <a:avLst/>
          </a:prstGeom>
          <a:noFill/>
          <a:ln cap="flat" cmpd="sng" w="34925">
            <a:solidFill>
              <a:schemeClr val="accent6"/>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385" name="Shape 385"/>
          <p:cNvSpPr txBox="1"/>
          <p:nvPr/>
        </p:nvSpPr>
        <p:spPr>
          <a:xfrm>
            <a:off x="2884325" y="6229873"/>
            <a:ext cx="3774556" cy="369332"/>
          </a:xfrm>
          <a:prstGeom prst="rect">
            <a:avLst/>
          </a:prstGeom>
          <a:solidFill>
            <a:srgbClr val="E1EFD8"/>
          </a:solidFill>
          <a:ln cap="flat" cmpd="sng" w="9525">
            <a:solidFill>
              <a:schemeClr val="accent6"/>
            </a:solidFill>
            <a:prstDash val="dash"/>
            <a:round/>
            <a:headEnd len="med" w="med" type="none"/>
            <a:tailEnd len="med" w="med" type="none"/>
          </a:ln>
        </p:spPr>
        <p:txBody>
          <a:bodyPr anchorCtr="0" anchor="t" bIns="45700" lIns="91425" rIns="91425" wrap="square" tIns="45700">
            <a:noAutofit/>
          </a:bodyPr>
          <a:lstStyle/>
          <a:p>
            <a:pPr indent="0" lvl="0" marL="0" marR="0" rtl="0" algn="ctr">
              <a:spcBef>
                <a:spcPts val="0"/>
              </a:spcBef>
              <a:buNone/>
            </a:pPr>
            <a:r>
              <a:rPr lang="en-US" sz="1800">
                <a:solidFill>
                  <a:schemeClr val="dk1"/>
                </a:solidFill>
                <a:latin typeface="Calibri"/>
                <a:ea typeface="Calibri"/>
                <a:cs typeface="Calibri"/>
                <a:sym typeface="Calibri"/>
              </a:rPr>
              <a:t>Specify  which conditions to analyze</a:t>
            </a:r>
          </a:p>
        </p:txBody>
      </p:sp>
      <p:cxnSp>
        <p:nvCxnSpPr>
          <p:cNvPr id="386" name="Shape 386"/>
          <p:cNvCxnSpPr>
            <a:stCxn id="384" idx="3"/>
            <a:endCxn id="385" idx="1"/>
          </p:cNvCxnSpPr>
          <p:nvPr/>
        </p:nvCxnSpPr>
        <p:spPr>
          <a:xfrm>
            <a:off x="2388781" y="6262646"/>
            <a:ext cx="495600" cy="151800"/>
          </a:xfrm>
          <a:prstGeom prst="straightConnector1">
            <a:avLst/>
          </a:prstGeom>
          <a:noFill/>
          <a:ln cap="flat" cmpd="sng" w="28575">
            <a:solidFill>
              <a:schemeClr val="accent6"/>
            </a:solidFill>
            <a:prstDash val="solid"/>
            <a:miter lim="800000"/>
            <a:headEnd len="med" w="med" type="none"/>
            <a:tailEnd len="lg" w="lg" type="stealth"/>
          </a:ln>
        </p:spPr>
      </p:cxnSp>
      <p:sp>
        <p:nvSpPr>
          <p:cNvPr id="387" name="Shape 387"/>
          <p:cNvSpPr/>
          <p:nvPr/>
        </p:nvSpPr>
        <p:spPr>
          <a:xfrm>
            <a:off x="1" y="1550390"/>
            <a:ext cx="1543792" cy="297712"/>
          </a:xfrm>
          <a:prstGeom prst="rect">
            <a:avLst/>
          </a:prstGeom>
          <a:noFill/>
          <a:ln cap="flat" cmpd="sng" w="34925">
            <a:solidFill>
              <a:schemeClr val="accent6"/>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388" name="Shape 388"/>
          <p:cNvSpPr txBox="1"/>
          <p:nvPr/>
        </p:nvSpPr>
        <p:spPr>
          <a:xfrm>
            <a:off x="2247753" y="1794063"/>
            <a:ext cx="2945216" cy="369332"/>
          </a:xfrm>
          <a:prstGeom prst="rect">
            <a:avLst/>
          </a:prstGeom>
          <a:solidFill>
            <a:srgbClr val="E1EFD8"/>
          </a:solidFill>
          <a:ln cap="flat" cmpd="sng" w="9525">
            <a:solidFill>
              <a:schemeClr val="accent6"/>
            </a:solidFill>
            <a:prstDash val="dash"/>
            <a:round/>
            <a:headEnd len="med" w="med" type="none"/>
            <a:tailEnd len="med" w="med" type="none"/>
          </a:ln>
        </p:spPr>
        <p:txBody>
          <a:bodyPr anchorCtr="0" anchor="t" bIns="45700" lIns="91425" rIns="91425" wrap="square" tIns="45700">
            <a:noAutofit/>
          </a:bodyPr>
          <a:lstStyle/>
          <a:p>
            <a:pPr indent="0" lvl="0" marL="0" marR="0" rtl="0" algn="ctr">
              <a:spcBef>
                <a:spcPts val="0"/>
              </a:spcBef>
              <a:buNone/>
            </a:pPr>
            <a:r>
              <a:rPr lang="en-US" sz="1800">
                <a:solidFill>
                  <a:schemeClr val="dk1"/>
                </a:solidFill>
                <a:latin typeface="Calibri"/>
                <a:ea typeface="Calibri"/>
                <a:cs typeface="Calibri"/>
                <a:sym typeface="Calibri"/>
              </a:rPr>
              <a:t>Specify PLS analysis type</a:t>
            </a:r>
          </a:p>
        </p:txBody>
      </p:sp>
      <p:cxnSp>
        <p:nvCxnSpPr>
          <p:cNvPr id="389" name="Shape 389"/>
          <p:cNvCxnSpPr>
            <a:stCxn id="387" idx="3"/>
            <a:endCxn id="388" idx="1"/>
          </p:cNvCxnSpPr>
          <p:nvPr/>
        </p:nvCxnSpPr>
        <p:spPr>
          <a:xfrm>
            <a:off x="1543793" y="1699246"/>
            <a:ext cx="704100" cy="279600"/>
          </a:xfrm>
          <a:prstGeom prst="straightConnector1">
            <a:avLst/>
          </a:prstGeom>
          <a:noFill/>
          <a:ln cap="flat" cmpd="sng" w="28575">
            <a:solidFill>
              <a:schemeClr val="accent6"/>
            </a:solidFill>
            <a:prstDash val="solid"/>
            <a:miter lim="800000"/>
            <a:headEnd len="med" w="med" type="none"/>
            <a:tailEnd len="lg" w="lg" type="stealth"/>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8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8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8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7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8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8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8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8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4" name="Shape 394"/>
        <p:cNvGrpSpPr/>
        <p:nvPr/>
      </p:nvGrpSpPr>
      <p:grpSpPr>
        <a:xfrm>
          <a:off x="0" y="0"/>
          <a:ext cx="0" cy="0"/>
          <a:chOff x="0" y="0"/>
          <a:chExt cx="0" cy="0"/>
        </a:xfrm>
      </p:grpSpPr>
      <p:pic>
        <p:nvPicPr>
          <p:cNvPr id="395" name="Shape 395"/>
          <p:cNvPicPr preferRelativeResize="0"/>
          <p:nvPr/>
        </p:nvPicPr>
        <p:blipFill rotWithShape="1">
          <a:blip r:embed="rId3">
            <a:alphaModFix/>
          </a:blip>
          <a:srcRect b="0" l="0" r="0" t="0"/>
          <a:stretch/>
        </p:blipFill>
        <p:spPr>
          <a:xfrm>
            <a:off x="2409946" y="4765007"/>
            <a:ext cx="2062137" cy="1554480"/>
          </a:xfrm>
          <a:prstGeom prst="rect">
            <a:avLst/>
          </a:prstGeom>
          <a:noFill/>
          <a:ln>
            <a:noFill/>
          </a:ln>
        </p:spPr>
      </p:pic>
      <p:sp>
        <p:nvSpPr>
          <p:cNvPr id="396" name="Shape 396"/>
          <p:cNvSpPr txBox="1"/>
          <p:nvPr/>
        </p:nvSpPr>
        <p:spPr>
          <a:xfrm rot="-2349781">
            <a:off x="2332362" y="708972"/>
            <a:ext cx="763927" cy="369332"/>
          </a:xfrm>
          <a:prstGeom prst="rect">
            <a:avLst/>
          </a:prstGeom>
          <a:noFill/>
          <a:ln>
            <a:noFill/>
          </a:ln>
        </p:spPr>
        <p:txBody>
          <a:bodyPr anchorCtr="0" anchor="t" bIns="45700" lIns="91425" rIns="91425" wrap="square" tIns="45700">
            <a:noAutofit/>
          </a:bodyPr>
          <a:lstStyle/>
          <a:p>
            <a:pPr indent="0" lvl="0" marL="0" marR="0" rtl="0" algn="l">
              <a:spcBef>
                <a:spcPts val="0"/>
              </a:spcBef>
              <a:buNone/>
            </a:pPr>
            <a:r>
              <a:rPr lang="en-US" sz="1800">
                <a:solidFill>
                  <a:schemeClr val="dk1"/>
                </a:solidFill>
                <a:latin typeface="Calibri"/>
                <a:ea typeface="Calibri"/>
                <a:cs typeface="Calibri"/>
                <a:sym typeface="Calibri"/>
              </a:rPr>
              <a:t>Voxel</a:t>
            </a:r>
            <a:r>
              <a:rPr baseline="-25000" lang="en-US" sz="1800">
                <a:solidFill>
                  <a:schemeClr val="dk1"/>
                </a:solidFill>
                <a:latin typeface="Calibri"/>
                <a:ea typeface="Calibri"/>
                <a:cs typeface="Calibri"/>
                <a:sym typeface="Calibri"/>
              </a:rPr>
              <a:t>1</a:t>
            </a:r>
          </a:p>
        </p:txBody>
      </p:sp>
      <p:sp>
        <p:nvSpPr>
          <p:cNvPr id="397" name="Shape 397"/>
          <p:cNvSpPr txBox="1"/>
          <p:nvPr/>
        </p:nvSpPr>
        <p:spPr>
          <a:xfrm rot="-2349781">
            <a:off x="2746598" y="741496"/>
            <a:ext cx="763927" cy="369332"/>
          </a:xfrm>
          <a:prstGeom prst="rect">
            <a:avLst/>
          </a:prstGeom>
          <a:noFill/>
          <a:ln>
            <a:noFill/>
          </a:ln>
        </p:spPr>
        <p:txBody>
          <a:bodyPr anchorCtr="0" anchor="t" bIns="45700" lIns="91425" rIns="91425" wrap="square" tIns="45700">
            <a:noAutofit/>
          </a:bodyPr>
          <a:lstStyle/>
          <a:p>
            <a:pPr indent="0" lvl="0" marL="0" marR="0" rtl="0" algn="l">
              <a:spcBef>
                <a:spcPts val="0"/>
              </a:spcBef>
              <a:buNone/>
            </a:pPr>
            <a:r>
              <a:rPr lang="en-US" sz="1800">
                <a:solidFill>
                  <a:schemeClr val="dk1"/>
                </a:solidFill>
                <a:latin typeface="Calibri"/>
                <a:ea typeface="Calibri"/>
                <a:cs typeface="Calibri"/>
                <a:sym typeface="Calibri"/>
              </a:rPr>
              <a:t>Voxel</a:t>
            </a:r>
            <a:r>
              <a:rPr baseline="-25000" lang="en-US" sz="1800">
                <a:solidFill>
                  <a:schemeClr val="dk1"/>
                </a:solidFill>
                <a:latin typeface="Calibri"/>
                <a:ea typeface="Calibri"/>
                <a:cs typeface="Calibri"/>
                <a:sym typeface="Calibri"/>
              </a:rPr>
              <a:t>2</a:t>
            </a:r>
          </a:p>
        </p:txBody>
      </p:sp>
      <p:sp>
        <p:nvSpPr>
          <p:cNvPr id="398" name="Shape 398"/>
          <p:cNvSpPr txBox="1"/>
          <p:nvPr/>
        </p:nvSpPr>
        <p:spPr>
          <a:xfrm rot="-2349781">
            <a:off x="3984050" y="685762"/>
            <a:ext cx="784767" cy="369332"/>
          </a:xfrm>
          <a:prstGeom prst="rect">
            <a:avLst/>
          </a:prstGeom>
          <a:noFill/>
          <a:ln>
            <a:noFill/>
          </a:ln>
        </p:spPr>
        <p:txBody>
          <a:bodyPr anchorCtr="0" anchor="t" bIns="45700" lIns="91425" rIns="91425" wrap="square" tIns="45700">
            <a:noAutofit/>
          </a:bodyPr>
          <a:lstStyle/>
          <a:p>
            <a:pPr indent="0" lvl="0" marL="0" marR="0" rtl="0" algn="l">
              <a:spcBef>
                <a:spcPts val="0"/>
              </a:spcBef>
              <a:buNone/>
            </a:pPr>
            <a:r>
              <a:rPr lang="en-US" sz="1800">
                <a:solidFill>
                  <a:schemeClr val="dk1"/>
                </a:solidFill>
                <a:latin typeface="Calibri"/>
                <a:ea typeface="Calibri"/>
                <a:cs typeface="Calibri"/>
                <a:sym typeface="Calibri"/>
              </a:rPr>
              <a:t>Voxel</a:t>
            </a:r>
            <a:r>
              <a:rPr baseline="-25000" lang="en-US" sz="1800">
                <a:solidFill>
                  <a:schemeClr val="dk1"/>
                </a:solidFill>
                <a:latin typeface="Calibri"/>
                <a:ea typeface="Calibri"/>
                <a:cs typeface="Calibri"/>
                <a:sym typeface="Calibri"/>
              </a:rPr>
              <a:t>N</a:t>
            </a:r>
          </a:p>
        </p:txBody>
      </p:sp>
      <p:sp>
        <p:nvSpPr>
          <p:cNvPr id="399" name="Shape 399"/>
          <p:cNvSpPr txBox="1"/>
          <p:nvPr/>
        </p:nvSpPr>
        <p:spPr>
          <a:xfrm>
            <a:off x="3302671" y="715254"/>
            <a:ext cx="1055097" cy="369332"/>
          </a:xfrm>
          <a:prstGeom prst="rect">
            <a:avLst/>
          </a:prstGeom>
          <a:noFill/>
          <a:ln>
            <a:noFill/>
          </a:ln>
        </p:spPr>
        <p:txBody>
          <a:bodyPr anchorCtr="0" anchor="t" bIns="45700" lIns="91425" rIns="91425" wrap="square" tIns="45700">
            <a:noAutofit/>
          </a:bodyPr>
          <a:lstStyle/>
          <a:p>
            <a:pPr indent="0" lvl="0" marL="0" marR="0" rtl="0" algn="l">
              <a:spcBef>
                <a:spcPts val="0"/>
              </a:spcBef>
              <a:buNone/>
            </a:pPr>
            <a:r>
              <a:rPr lang="en-US" sz="1800">
                <a:solidFill>
                  <a:schemeClr val="dk1"/>
                </a:solidFill>
                <a:latin typeface="Calibri"/>
                <a:ea typeface="Calibri"/>
                <a:cs typeface="Calibri"/>
                <a:sym typeface="Calibri"/>
              </a:rPr>
              <a:t>.  .   .  .  .  </a:t>
            </a:r>
          </a:p>
        </p:txBody>
      </p:sp>
      <p:sp>
        <p:nvSpPr>
          <p:cNvPr id="400" name="Shape 400"/>
          <p:cNvSpPr txBox="1"/>
          <p:nvPr/>
        </p:nvSpPr>
        <p:spPr>
          <a:xfrm>
            <a:off x="313017" y="1713622"/>
            <a:ext cx="1680268" cy="369332"/>
          </a:xfrm>
          <a:prstGeom prst="rect">
            <a:avLst/>
          </a:prstGeom>
          <a:noFill/>
          <a:ln>
            <a:noFill/>
          </a:ln>
        </p:spPr>
        <p:txBody>
          <a:bodyPr anchorCtr="0" anchor="t" bIns="45700" lIns="91425" rIns="91425" wrap="square" tIns="45700">
            <a:noAutofit/>
          </a:bodyPr>
          <a:lstStyle/>
          <a:p>
            <a:pPr indent="0" lvl="0" marL="0" marR="0" rtl="0" algn="r">
              <a:spcBef>
                <a:spcPts val="0"/>
              </a:spcBef>
              <a:buNone/>
            </a:pPr>
            <a:r>
              <a:rPr lang="en-US" sz="1800">
                <a:solidFill>
                  <a:schemeClr val="dk1"/>
                </a:solidFill>
                <a:latin typeface="Calibri"/>
                <a:ea typeface="Calibri"/>
                <a:cs typeface="Calibri"/>
                <a:sym typeface="Calibri"/>
              </a:rPr>
              <a:t>Subject  Y_3224</a:t>
            </a:r>
          </a:p>
        </p:txBody>
      </p:sp>
      <p:pic>
        <p:nvPicPr>
          <p:cNvPr id="401" name="Shape 401"/>
          <p:cNvPicPr preferRelativeResize="0"/>
          <p:nvPr/>
        </p:nvPicPr>
        <p:blipFill rotWithShape="1">
          <a:blip r:embed="rId4">
            <a:alphaModFix/>
          </a:blip>
          <a:srcRect b="0" l="0" r="0" t="0"/>
          <a:stretch/>
        </p:blipFill>
        <p:spPr>
          <a:xfrm>
            <a:off x="2409946" y="1174265"/>
            <a:ext cx="2062138" cy="1554480"/>
          </a:xfrm>
          <a:prstGeom prst="rect">
            <a:avLst/>
          </a:prstGeom>
          <a:noFill/>
          <a:ln>
            <a:noFill/>
          </a:ln>
        </p:spPr>
      </p:pic>
      <p:pic>
        <p:nvPicPr>
          <p:cNvPr id="402" name="Shape 402"/>
          <p:cNvPicPr preferRelativeResize="0"/>
          <p:nvPr/>
        </p:nvPicPr>
        <p:blipFill rotWithShape="1">
          <a:blip r:embed="rId5">
            <a:alphaModFix/>
          </a:blip>
          <a:srcRect b="0" l="0" r="0" t="0"/>
          <a:stretch/>
        </p:blipFill>
        <p:spPr>
          <a:xfrm>
            <a:off x="2409946" y="2741511"/>
            <a:ext cx="2062138" cy="1554480"/>
          </a:xfrm>
          <a:prstGeom prst="rect">
            <a:avLst/>
          </a:prstGeom>
          <a:noFill/>
          <a:ln>
            <a:noFill/>
          </a:ln>
        </p:spPr>
      </p:pic>
      <p:sp>
        <p:nvSpPr>
          <p:cNvPr id="403" name="Shape 403"/>
          <p:cNvSpPr txBox="1"/>
          <p:nvPr/>
        </p:nvSpPr>
        <p:spPr>
          <a:xfrm>
            <a:off x="313017" y="3288155"/>
            <a:ext cx="1680268" cy="369332"/>
          </a:xfrm>
          <a:prstGeom prst="rect">
            <a:avLst/>
          </a:prstGeom>
          <a:noFill/>
          <a:ln>
            <a:noFill/>
          </a:ln>
        </p:spPr>
        <p:txBody>
          <a:bodyPr anchorCtr="0" anchor="t" bIns="45700" lIns="91425" rIns="91425" wrap="square" tIns="45700">
            <a:noAutofit/>
          </a:bodyPr>
          <a:lstStyle/>
          <a:p>
            <a:pPr indent="0" lvl="0" marL="0" marR="0" rtl="0" algn="r">
              <a:spcBef>
                <a:spcPts val="0"/>
              </a:spcBef>
              <a:buNone/>
            </a:pPr>
            <a:r>
              <a:rPr lang="en-US" sz="1800">
                <a:solidFill>
                  <a:schemeClr val="dk1"/>
                </a:solidFill>
                <a:latin typeface="Calibri"/>
                <a:ea typeface="Calibri"/>
                <a:cs typeface="Calibri"/>
                <a:sym typeface="Calibri"/>
              </a:rPr>
              <a:t>Subject  Y_3767</a:t>
            </a:r>
          </a:p>
        </p:txBody>
      </p:sp>
      <p:sp>
        <p:nvSpPr>
          <p:cNvPr id="404" name="Shape 404"/>
          <p:cNvSpPr txBox="1"/>
          <p:nvPr/>
        </p:nvSpPr>
        <p:spPr>
          <a:xfrm>
            <a:off x="389961" y="5278478"/>
            <a:ext cx="1603324" cy="369332"/>
          </a:xfrm>
          <a:prstGeom prst="rect">
            <a:avLst/>
          </a:prstGeom>
          <a:noFill/>
          <a:ln>
            <a:noFill/>
          </a:ln>
        </p:spPr>
        <p:txBody>
          <a:bodyPr anchorCtr="0" anchor="t" bIns="45700" lIns="91425" rIns="91425" wrap="square" tIns="45700">
            <a:noAutofit/>
          </a:bodyPr>
          <a:lstStyle/>
          <a:p>
            <a:pPr indent="0" lvl="0" marL="0" marR="0" rtl="0" algn="r">
              <a:spcBef>
                <a:spcPts val="0"/>
              </a:spcBef>
              <a:buNone/>
            </a:pPr>
            <a:r>
              <a:rPr lang="en-US" sz="1800">
                <a:solidFill>
                  <a:schemeClr val="dk1"/>
                </a:solidFill>
                <a:latin typeface="Calibri"/>
                <a:ea typeface="Calibri"/>
                <a:cs typeface="Calibri"/>
                <a:sym typeface="Calibri"/>
              </a:rPr>
              <a:t>Subject  O_980</a:t>
            </a:r>
          </a:p>
        </p:txBody>
      </p:sp>
      <p:sp>
        <p:nvSpPr>
          <p:cNvPr id="405" name="Shape 405"/>
          <p:cNvSpPr txBox="1"/>
          <p:nvPr/>
        </p:nvSpPr>
        <p:spPr>
          <a:xfrm>
            <a:off x="1163990" y="3520539"/>
            <a:ext cx="242438" cy="1754326"/>
          </a:xfrm>
          <a:prstGeom prst="rect">
            <a:avLst/>
          </a:prstGeom>
          <a:noFill/>
          <a:ln>
            <a:noFill/>
          </a:ln>
        </p:spPr>
        <p:txBody>
          <a:bodyPr anchorCtr="0" anchor="t" bIns="45700" lIns="91425" rIns="91425" wrap="square" tIns="45700">
            <a:noAutofit/>
          </a:bodyPr>
          <a:lstStyle/>
          <a:p>
            <a:pPr indent="0" lvl="0" marL="0" marR="0" rtl="0" algn="r">
              <a:spcBef>
                <a:spcPts val="0"/>
              </a:spcBef>
              <a:buNone/>
            </a:pPr>
            <a:r>
              <a:rPr lang="en-US" sz="1800">
                <a:solidFill>
                  <a:schemeClr val="dk1"/>
                </a:solidFill>
                <a:latin typeface="Calibri"/>
                <a:ea typeface="Calibri"/>
                <a:cs typeface="Calibri"/>
                <a:sym typeface="Calibri"/>
              </a:rPr>
              <a:t>.</a:t>
            </a:r>
          </a:p>
          <a:p>
            <a:pPr indent="0" lvl="0" marL="0" marR="0" rtl="0" algn="r">
              <a:spcBef>
                <a:spcPts val="0"/>
              </a:spcBef>
              <a:buNone/>
            </a:pPr>
            <a:r>
              <a:rPr lang="en-US" sz="1800">
                <a:solidFill>
                  <a:schemeClr val="dk1"/>
                </a:solidFill>
                <a:latin typeface="Calibri"/>
                <a:ea typeface="Calibri"/>
                <a:cs typeface="Calibri"/>
                <a:sym typeface="Calibri"/>
              </a:rPr>
              <a:t>.</a:t>
            </a:r>
          </a:p>
          <a:p>
            <a:pPr indent="0" lvl="0" marL="0" marR="0" rtl="0" algn="r">
              <a:spcBef>
                <a:spcPts val="0"/>
              </a:spcBef>
              <a:buNone/>
            </a:pPr>
            <a:r>
              <a:rPr lang="en-US" sz="1800">
                <a:solidFill>
                  <a:schemeClr val="dk1"/>
                </a:solidFill>
                <a:latin typeface="Calibri"/>
                <a:ea typeface="Calibri"/>
                <a:cs typeface="Calibri"/>
                <a:sym typeface="Calibri"/>
              </a:rPr>
              <a:t>.</a:t>
            </a:r>
          </a:p>
          <a:p>
            <a:pPr indent="0" lvl="0" marL="0" marR="0" rtl="0" algn="r">
              <a:spcBef>
                <a:spcPts val="0"/>
              </a:spcBef>
              <a:buNone/>
            </a:pPr>
            <a:r>
              <a:rPr lang="en-US" sz="1800">
                <a:solidFill>
                  <a:schemeClr val="dk1"/>
                </a:solidFill>
                <a:latin typeface="Calibri"/>
                <a:ea typeface="Calibri"/>
                <a:cs typeface="Calibri"/>
                <a:sym typeface="Calibri"/>
              </a:rPr>
              <a:t>.</a:t>
            </a:r>
          </a:p>
          <a:p>
            <a:pPr indent="0" lvl="0" marL="0" marR="0" rtl="0" algn="r">
              <a:spcBef>
                <a:spcPts val="0"/>
              </a:spcBef>
              <a:buNone/>
            </a:pPr>
            <a:r>
              <a:rPr lang="en-US" sz="1800">
                <a:solidFill>
                  <a:schemeClr val="dk1"/>
                </a:solidFill>
                <a:latin typeface="Calibri"/>
                <a:ea typeface="Calibri"/>
                <a:cs typeface="Calibri"/>
                <a:sym typeface="Calibri"/>
              </a:rPr>
              <a:t>.</a:t>
            </a:r>
          </a:p>
          <a:p>
            <a:pPr indent="0" lvl="0" marL="0" marR="0" rtl="0" algn="r">
              <a:spcBef>
                <a:spcPts val="0"/>
              </a:spcBef>
              <a:buNone/>
            </a:pPr>
            <a:r>
              <a:rPr lang="en-US" sz="1800">
                <a:solidFill>
                  <a:schemeClr val="dk1"/>
                </a:solidFill>
                <a:latin typeface="Calibri"/>
                <a:ea typeface="Calibri"/>
                <a:cs typeface="Calibri"/>
                <a:sym typeface="Calibri"/>
              </a:rPr>
              <a:t>.</a:t>
            </a:r>
          </a:p>
        </p:txBody>
      </p:sp>
      <p:sp>
        <p:nvSpPr>
          <p:cNvPr id="406" name="Shape 406"/>
          <p:cNvSpPr txBox="1"/>
          <p:nvPr/>
        </p:nvSpPr>
        <p:spPr>
          <a:xfrm>
            <a:off x="3181484" y="4096959"/>
            <a:ext cx="242374" cy="923330"/>
          </a:xfrm>
          <a:prstGeom prst="rect">
            <a:avLst/>
          </a:prstGeom>
          <a:noFill/>
          <a:ln>
            <a:noFill/>
          </a:ln>
        </p:spPr>
        <p:txBody>
          <a:bodyPr anchorCtr="0" anchor="t" bIns="45700" lIns="91425" rIns="91425" wrap="square" tIns="45700">
            <a:noAutofit/>
          </a:bodyPr>
          <a:lstStyle/>
          <a:p>
            <a:pPr indent="0" lvl="0" marL="0" marR="0" rtl="0" algn="l">
              <a:spcBef>
                <a:spcPts val="0"/>
              </a:spcBef>
              <a:buNone/>
            </a:pPr>
            <a:r>
              <a:rPr lang="en-US" sz="1800">
                <a:solidFill>
                  <a:schemeClr val="dk1"/>
                </a:solidFill>
                <a:latin typeface="Calibri"/>
                <a:ea typeface="Calibri"/>
                <a:cs typeface="Calibri"/>
                <a:sym typeface="Calibri"/>
              </a:rPr>
              <a:t>.</a:t>
            </a:r>
          </a:p>
          <a:p>
            <a:pPr indent="0" lvl="0" marL="0" marR="0" rtl="0" algn="l">
              <a:spcBef>
                <a:spcPts val="0"/>
              </a:spcBef>
              <a:buNone/>
            </a:pPr>
            <a:r>
              <a:rPr lang="en-US" sz="1800">
                <a:solidFill>
                  <a:schemeClr val="dk1"/>
                </a:solidFill>
                <a:latin typeface="Calibri"/>
                <a:ea typeface="Calibri"/>
                <a:cs typeface="Calibri"/>
                <a:sym typeface="Calibri"/>
              </a:rPr>
              <a:t>.</a:t>
            </a:r>
          </a:p>
          <a:p>
            <a:pPr indent="0" lvl="0" marL="0" marR="0" rtl="0" algn="l">
              <a:spcBef>
                <a:spcPts val="0"/>
              </a:spcBef>
              <a:buNone/>
            </a:pPr>
            <a:r>
              <a:t/>
            </a:r>
            <a:endParaRPr sz="1800">
              <a:solidFill>
                <a:schemeClr val="dk1"/>
              </a:solidFill>
              <a:latin typeface="Calibri"/>
              <a:ea typeface="Calibri"/>
              <a:cs typeface="Calibri"/>
              <a:sym typeface="Calibri"/>
            </a:endParaRPr>
          </a:p>
        </p:txBody>
      </p:sp>
      <p:sp>
        <p:nvSpPr>
          <p:cNvPr id="407" name="Shape 407"/>
          <p:cNvSpPr/>
          <p:nvPr/>
        </p:nvSpPr>
        <p:spPr>
          <a:xfrm>
            <a:off x="2050149" y="1255972"/>
            <a:ext cx="346781" cy="1350747"/>
          </a:xfrm>
          <a:prstGeom prst="leftBrace">
            <a:avLst>
              <a:gd fmla="val 8333" name="adj1"/>
              <a:gd fmla="val 48990" name="adj2"/>
            </a:avLst>
          </a:prstGeom>
          <a:noFill/>
          <a:ln cap="flat" cmpd="sng" w="9525">
            <a:solidFill>
              <a:schemeClr val="accent1"/>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dk1"/>
              </a:solidFill>
              <a:latin typeface="Calibri"/>
              <a:ea typeface="Calibri"/>
              <a:cs typeface="Calibri"/>
              <a:sym typeface="Calibri"/>
            </a:endParaRPr>
          </a:p>
        </p:txBody>
      </p:sp>
      <p:sp>
        <p:nvSpPr>
          <p:cNvPr id="408" name="Shape 408"/>
          <p:cNvSpPr/>
          <p:nvPr/>
        </p:nvSpPr>
        <p:spPr>
          <a:xfrm>
            <a:off x="2050149" y="2827742"/>
            <a:ext cx="346781" cy="1350747"/>
          </a:xfrm>
          <a:prstGeom prst="leftBrace">
            <a:avLst>
              <a:gd fmla="val 8333" name="adj1"/>
              <a:gd fmla="val 48990" name="adj2"/>
            </a:avLst>
          </a:prstGeom>
          <a:noFill/>
          <a:ln cap="flat" cmpd="sng" w="9525">
            <a:solidFill>
              <a:schemeClr val="accent1"/>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dk1"/>
              </a:solidFill>
              <a:latin typeface="Calibri"/>
              <a:ea typeface="Calibri"/>
              <a:cs typeface="Calibri"/>
              <a:sym typeface="Calibri"/>
            </a:endParaRPr>
          </a:p>
        </p:txBody>
      </p:sp>
      <p:sp>
        <p:nvSpPr>
          <p:cNvPr id="409" name="Shape 409"/>
          <p:cNvSpPr/>
          <p:nvPr/>
        </p:nvSpPr>
        <p:spPr>
          <a:xfrm>
            <a:off x="2050149" y="4820322"/>
            <a:ext cx="346781" cy="1350747"/>
          </a:xfrm>
          <a:prstGeom prst="leftBrace">
            <a:avLst>
              <a:gd fmla="val 8333" name="adj1"/>
              <a:gd fmla="val 48990" name="adj2"/>
            </a:avLst>
          </a:prstGeom>
          <a:noFill/>
          <a:ln cap="flat" cmpd="sng" w="9525">
            <a:solidFill>
              <a:schemeClr val="accent1"/>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dk1"/>
              </a:solidFill>
              <a:latin typeface="Calibri"/>
              <a:ea typeface="Calibri"/>
              <a:cs typeface="Calibri"/>
              <a:sym typeface="Calibri"/>
            </a:endParaRPr>
          </a:p>
        </p:txBody>
      </p:sp>
      <p:sp>
        <p:nvSpPr>
          <p:cNvPr id="410" name="Shape 410"/>
          <p:cNvSpPr/>
          <p:nvPr/>
        </p:nvSpPr>
        <p:spPr>
          <a:xfrm>
            <a:off x="-31564" y="50771"/>
            <a:ext cx="7872924" cy="461665"/>
          </a:xfrm>
          <a:prstGeom prst="rect">
            <a:avLst/>
          </a:prstGeom>
          <a:noFill/>
          <a:ln>
            <a:noFill/>
          </a:ln>
        </p:spPr>
        <p:txBody>
          <a:bodyPr anchorCtr="0" anchor="t" bIns="45700" lIns="91425" rIns="91425" wrap="square" tIns="45700">
            <a:noAutofit/>
          </a:bodyPr>
          <a:lstStyle/>
          <a:p>
            <a:pPr indent="0" lvl="0" marL="0" marR="0" rtl="0" algn="l">
              <a:spcBef>
                <a:spcPts val="0"/>
              </a:spcBef>
              <a:buNone/>
            </a:pPr>
            <a:r>
              <a:rPr lang="en-US" sz="2400">
                <a:solidFill>
                  <a:schemeClr val="dk1"/>
                </a:solidFill>
                <a:latin typeface="Calibri"/>
                <a:ea typeface="Calibri"/>
                <a:cs typeface="Calibri"/>
                <a:sym typeface="Calibri"/>
              </a:rPr>
              <a:t>Mean-Center by group (type 0) – boosts condition differences</a:t>
            </a:r>
          </a:p>
        </p:txBody>
      </p:sp>
      <p:sp>
        <p:nvSpPr>
          <p:cNvPr id="411" name="Shape 411"/>
          <p:cNvSpPr/>
          <p:nvPr/>
        </p:nvSpPr>
        <p:spPr>
          <a:xfrm>
            <a:off x="4572703" y="1675079"/>
            <a:ext cx="3555076" cy="461665"/>
          </a:xfrm>
          <a:prstGeom prst="rect">
            <a:avLst/>
          </a:prstGeom>
          <a:noFill/>
          <a:ln>
            <a:noFill/>
          </a:ln>
        </p:spPr>
        <p:txBody>
          <a:bodyPr anchorCtr="0" anchor="t" bIns="45700" lIns="91425" rIns="91425" wrap="square" tIns="45700">
            <a:noAutofit/>
          </a:bodyPr>
          <a:lstStyle/>
          <a:p>
            <a:pPr indent="0" lvl="0" marL="0" marR="0" rtl="0" algn="l">
              <a:spcBef>
                <a:spcPts val="0"/>
              </a:spcBef>
              <a:buNone/>
            </a:pPr>
            <a:r>
              <a:rPr lang="en-US" sz="2400">
                <a:solidFill>
                  <a:schemeClr val="dk1"/>
                </a:solidFill>
                <a:latin typeface="Calibri"/>
                <a:ea typeface="Calibri"/>
                <a:cs typeface="Calibri"/>
                <a:sym typeface="Calibri"/>
              </a:rPr>
              <a:t>− Young Adult Group Mean</a:t>
            </a:r>
          </a:p>
        </p:txBody>
      </p:sp>
      <p:sp>
        <p:nvSpPr>
          <p:cNvPr id="412" name="Shape 412"/>
          <p:cNvSpPr/>
          <p:nvPr/>
        </p:nvSpPr>
        <p:spPr>
          <a:xfrm>
            <a:off x="4572702" y="3195822"/>
            <a:ext cx="3555076" cy="461665"/>
          </a:xfrm>
          <a:prstGeom prst="rect">
            <a:avLst/>
          </a:prstGeom>
          <a:noFill/>
          <a:ln>
            <a:noFill/>
          </a:ln>
        </p:spPr>
        <p:txBody>
          <a:bodyPr anchorCtr="0" anchor="t" bIns="45700" lIns="91425" rIns="91425" wrap="square" tIns="45700">
            <a:noAutofit/>
          </a:bodyPr>
          <a:lstStyle/>
          <a:p>
            <a:pPr indent="0" lvl="0" marL="0" marR="0" rtl="0" algn="l">
              <a:spcBef>
                <a:spcPts val="0"/>
              </a:spcBef>
              <a:buNone/>
            </a:pPr>
            <a:r>
              <a:rPr lang="en-US" sz="2400">
                <a:solidFill>
                  <a:schemeClr val="dk1"/>
                </a:solidFill>
                <a:latin typeface="Calibri"/>
                <a:ea typeface="Calibri"/>
                <a:cs typeface="Calibri"/>
                <a:sym typeface="Calibri"/>
              </a:rPr>
              <a:t>− Young Adult Group Mean</a:t>
            </a:r>
          </a:p>
        </p:txBody>
      </p:sp>
      <p:sp>
        <p:nvSpPr>
          <p:cNvPr id="413" name="Shape 413"/>
          <p:cNvSpPr/>
          <p:nvPr/>
        </p:nvSpPr>
        <p:spPr>
          <a:xfrm>
            <a:off x="4572701" y="5232311"/>
            <a:ext cx="3233449" cy="461665"/>
          </a:xfrm>
          <a:prstGeom prst="rect">
            <a:avLst/>
          </a:prstGeom>
          <a:noFill/>
          <a:ln>
            <a:noFill/>
          </a:ln>
        </p:spPr>
        <p:txBody>
          <a:bodyPr anchorCtr="0" anchor="t" bIns="45700" lIns="91425" rIns="91425" wrap="square" tIns="45700">
            <a:noAutofit/>
          </a:bodyPr>
          <a:lstStyle/>
          <a:p>
            <a:pPr indent="0" lvl="0" marL="0" marR="0" rtl="0" algn="l">
              <a:spcBef>
                <a:spcPts val="0"/>
              </a:spcBef>
              <a:buNone/>
            </a:pPr>
            <a:r>
              <a:rPr lang="en-US" sz="2400">
                <a:solidFill>
                  <a:schemeClr val="dk1"/>
                </a:solidFill>
                <a:latin typeface="Calibri"/>
                <a:ea typeface="Calibri"/>
                <a:cs typeface="Calibri"/>
                <a:sym typeface="Calibri"/>
              </a:rPr>
              <a:t>− Old Adult Group Mean</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1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1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7" name="Shape 417"/>
        <p:cNvGrpSpPr/>
        <p:nvPr/>
      </p:nvGrpSpPr>
      <p:grpSpPr>
        <a:xfrm>
          <a:off x="0" y="0"/>
          <a:ext cx="0" cy="0"/>
          <a:chOff x="0" y="0"/>
          <a:chExt cx="0" cy="0"/>
        </a:xfrm>
      </p:grpSpPr>
      <p:pic>
        <p:nvPicPr>
          <p:cNvPr id="418" name="Shape 418"/>
          <p:cNvPicPr preferRelativeResize="0"/>
          <p:nvPr/>
        </p:nvPicPr>
        <p:blipFill rotWithShape="1">
          <a:blip r:embed="rId3">
            <a:alphaModFix/>
          </a:blip>
          <a:srcRect b="0" l="0" r="0" t="0"/>
          <a:stretch/>
        </p:blipFill>
        <p:spPr>
          <a:xfrm>
            <a:off x="0" y="140275"/>
            <a:ext cx="5839326" cy="3685359"/>
          </a:xfrm>
          <a:prstGeom prst="rect">
            <a:avLst/>
          </a:prstGeom>
          <a:noFill/>
          <a:ln>
            <a:noFill/>
          </a:ln>
        </p:spPr>
      </p:pic>
      <p:pic>
        <p:nvPicPr>
          <p:cNvPr id="419" name="Shape 419"/>
          <p:cNvPicPr preferRelativeResize="0"/>
          <p:nvPr/>
        </p:nvPicPr>
        <p:blipFill rotWithShape="1">
          <a:blip r:embed="rId4">
            <a:alphaModFix/>
          </a:blip>
          <a:srcRect b="0" l="0" r="0" t="0"/>
          <a:stretch/>
        </p:blipFill>
        <p:spPr>
          <a:xfrm>
            <a:off x="3304674" y="3172641"/>
            <a:ext cx="5839326" cy="3685359"/>
          </a:xfrm>
          <a:prstGeom prst="rect">
            <a:avLst/>
          </a:prstGeom>
          <a:noFill/>
          <a:ln>
            <a:noFill/>
          </a:ln>
        </p:spPr>
      </p:pic>
      <p:sp>
        <p:nvSpPr>
          <p:cNvPr id="420" name="Shape 420"/>
          <p:cNvSpPr txBox="1"/>
          <p:nvPr/>
        </p:nvSpPr>
        <p:spPr>
          <a:xfrm>
            <a:off x="5344253" y="863099"/>
            <a:ext cx="3673098" cy="1815882"/>
          </a:xfrm>
          <a:prstGeom prst="rect">
            <a:avLst/>
          </a:prstGeom>
          <a:solidFill>
            <a:schemeClr val="lt1"/>
          </a:solidFill>
          <a:ln cap="flat" cmpd="sng" w="19050">
            <a:solidFill>
              <a:srgbClr val="92D050"/>
            </a:solidFill>
            <a:prstDash val="lgDash"/>
            <a:round/>
            <a:headEnd len="med" w="med" type="none"/>
            <a:tailEnd len="med" w="med" type="none"/>
          </a:ln>
        </p:spPr>
        <p:txBody>
          <a:bodyPr anchorCtr="0" anchor="t" bIns="45700" lIns="91425" rIns="91425" wrap="square" tIns="45700">
            <a:noAutofit/>
          </a:bodyPr>
          <a:lstStyle/>
          <a:p>
            <a:pPr indent="0" lvl="0" marL="0" marR="0" rtl="0" algn="ctr">
              <a:spcBef>
                <a:spcPts val="0"/>
              </a:spcBef>
              <a:buNone/>
            </a:pPr>
            <a:r>
              <a:rPr lang="en-US" sz="2800">
                <a:solidFill>
                  <a:schemeClr val="dk1"/>
                </a:solidFill>
                <a:latin typeface="Calibri"/>
                <a:ea typeface="Calibri"/>
                <a:cs typeface="Calibri"/>
                <a:sym typeface="Calibri"/>
              </a:rPr>
              <a:t>LV 1 explains 31% covariance between task design and activity, </a:t>
            </a:r>
            <a:r>
              <a:rPr i="1" lang="en-US" sz="2800">
                <a:solidFill>
                  <a:schemeClr val="dk1"/>
                </a:solidFill>
                <a:latin typeface="Calibri"/>
                <a:ea typeface="Calibri"/>
                <a:cs typeface="Calibri"/>
                <a:sym typeface="Calibri"/>
              </a:rPr>
              <a:t>p </a:t>
            </a:r>
            <a:r>
              <a:rPr lang="en-US" sz="2800">
                <a:solidFill>
                  <a:schemeClr val="dk1"/>
                </a:solidFill>
                <a:latin typeface="Calibri"/>
                <a:ea typeface="Calibri"/>
                <a:cs typeface="Calibri"/>
                <a:sym typeface="Calibri"/>
              </a:rPr>
              <a:t>&lt; .002</a:t>
            </a:r>
          </a:p>
        </p:txBody>
      </p:sp>
      <p:sp>
        <p:nvSpPr>
          <p:cNvPr id="421" name="Shape 421"/>
          <p:cNvSpPr txBox="1"/>
          <p:nvPr/>
        </p:nvSpPr>
        <p:spPr>
          <a:xfrm>
            <a:off x="330530" y="412667"/>
            <a:ext cx="2310248" cy="369332"/>
          </a:xfrm>
          <a:prstGeom prst="rect">
            <a:avLst/>
          </a:prstGeom>
          <a:solidFill>
            <a:srgbClr val="E1EFD8"/>
          </a:solidFill>
          <a:ln cap="flat" cmpd="sng" w="9525">
            <a:solidFill>
              <a:schemeClr val="accent6"/>
            </a:solidFill>
            <a:prstDash val="solid"/>
            <a:round/>
            <a:headEnd len="med" w="med" type="none"/>
            <a:tailEnd len="med" w="med" type="none"/>
          </a:ln>
        </p:spPr>
        <p:txBody>
          <a:bodyPr anchorCtr="0" anchor="t" bIns="45700" lIns="91425" rIns="91425" wrap="square" tIns="45700">
            <a:noAutofit/>
          </a:bodyPr>
          <a:lstStyle/>
          <a:p>
            <a:pPr indent="0" lvl="0" marL="0" marR="0" rtl="0" algn="l">
              <a:spcBef>
                <a:spcPts val="0"/>
              </a:spcBef>
              <a:buNone/>
            </a:pPr>
            <a:r>
              <a:rPr lang="en-US" sz="1800">
                <a:solidFill>
                  <a:schemeClr val="dk1"/>
                </a:solidFill>
                <a:latin typeface="Calibri"/>
                <a:ea typeface="Calibri"/>
                <a:cs typeface="Calibri"/>
                <a:sym typeface="Calibri"/>
              </a:rPr>
              <a:t>PLS Singular Value Plot</a:t>
            </a:r>
          </a:p>
        </p:txBody>
      </p:sp>
      <p:sp>
        <p:nvSpPr>
          <p:cNvPr id="422" name="Shape 422"/>
          <p:cNvSpPr txBox="1"/>
          <p:nvPr/>
        </p:nvSpPr>
        <p:spPr>
          <a:xfrm>
            <a:off x="3653641" y="3427020"/>
            <a:ext cx="2310248" cy="369332"/>
          </a:xfrm>
          <a:prstGeom prst="rect">
            <a:avLst/>
          </a:prstGeom>
          <a:solidFill>
            <a:srgbClr val="E1EFD8"/>
          </a:solidFill>
          <a:ln cap="flat" cmpd="sng" w="9525">
            <a:solidFill>
              <a:schemeClr val="accent6"/>
            </a:solidFill>
            <a:prstDash val="solid"/>
            <a:round/>
            <a:headEnd len="med" w="med" type="none"/>
            <a:tailEnd len="med" w="med" type="none"/>
          </a:ln>
        </p:spPr>
        <p:txBody>
          <a:bodyPr anchorCtr="0" anchor="t" bIns="45700" lIns="91425" rIns="91425" wrap="square" tIns="45700">
            <a:noAutofit/>
          </a:bodyPr>
          <a:lstStyle/>
          <a:p>
            <a:pPr indent="0" lvl="0" marL="0" marR="0" rtl="0" algn="l">
              <a:spcBef>
                <a:spcPts val="0"/>
              </a:spcBef>
              <a:buNone/>
            </a:pPr>
            <a:r>
              <a:rPr lang="en-US" sz="1800">
                <a:solidFill>
                  <a:schemeClr val="dk1"/>
                </a:solidFill>
                <a:latin typeface="Calibri"/>
                <a:ea typeface="Calibri"/>
                <a:cs typeface="Calibri"/>
                <a:sym typeface="Calibri"/>
              </a:rPr>
              <a:t>PLS Singular Value Plot</a:t>
            </a: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7" name="Shape 427"/>
        <p:cNvGrpSpPr/>
        <p:nvPr/>
      </p:nvGrpSpPr>
      <p:grpSpPr>
        <a:xfrm>
          <a:off x="0" y="0"/>
          <a:ext cx="0" cy="0"/>
          <a:chOff x="0" y="0"/>
          <a:chExt cx="0" cy="0"/>
        </a:xfrm>
      </p:grpSpPr>
      <p:pic>
        <p:nvPicPr>
          <p:cNvPr id="428" name="Shape 428"/>
          <p:cNvPicPr preferRelativeResize="0"/>
          <p:nvPr/>
        </p:nvPicPr>
        <p:blipFill rotWithShape="1">
          <a:blip r:embed="rId3">
            <a:alphaModFix/>
          </a:blip>
          <a:srcRect b="0" l="0" r="0" t="0"/>
          <a:stretch/>
        </p:blipFill>
        <p:spPr>
          <a:xfrm>
            <a:off x="0" y="1096988"/>
            <a:ext cx="9144000" cy="5786963"/>
          </a:xfrm>
          <a:prstGeom prst="rect">
            <a:avLst/>
          </a:prstGeom>
          <a:noFill/>
          <a:ln>
            <a:noFill/>
          </a:ln>
        </p:spPr>
      </p:pic>
      <p:sp>
        <p:nvSpPr>
          <p:cNvPr id="429" name="Shape 429"/>
          <p:cNvSpPr txBox="1"/>
          <p:nvPr>
            <p:ph type="title"/>
          </p:nvPr>
        </p:nvSpPr>
        <p:spPr>
          <a:xfrm>
            <a:off x="0" y="1"/>
            <a:ext cx="7886700" cy="1096988"/>
          </a:xfrm>
          <a:prstGeom prst="rect">
            <a:avLst/>
          </a:prstGeom>
          <a:noFill/>
          <a:ln>
            <a:noFill/>
          </a:ln>
        </p:spPr>
        <p:txBody>
          <a:bodyPr anchorCtr="0" anchor="ctr" bIns="45700" lIns="91425" rIns="91425" wrap="square" tIns="45700">
            <a:noAutofit/>
          </a:bodyPr>
          <a:lstStyle/>
          <a:p>
            <a:pPr indent="-152400" lvl="0" marL="0" marR="0" rtl="0" algn="l">
              <a:lnSpc>
                <a:spcPct val="90000"/>
              </a:lnSpc>
              <a:spcBef>
                <a:spcPts val="0"/>
              </a:spcBef>
              <a:buClr>
                <a:schemeClr val="dk1"/>
              </a:buClr>
              <a:buSzPts val="2400"/>
              <a:buFont typeface="Calibri"/>
              <a:buNone/>
            </a:pPr>
            <a:r>
              <a:rPr b="0" i="0" lang="en-US" sz="2400" u="none" cap="none" strike="noStrike">
                <a:solidFill>
                  <a:schemeClr val="dk1"/>
                </a:solidFill>
                <a:latin typeface="Calibri"/>
                <a:ea typeface="Calibri"/>
                <a:cs typeface="Calibri"/>
                <a:sym typeface="Calibri"/>
              </a:rPr>
              <a:t>Mean-Center by group (type 0)</a:t>
            </a:r>
            <a:br>
              <a:rPr b="0" i="0" lang="en-US" sz="3200" u="none" cap="none" strike="noStrike">
                <a:solidFill>
                  <a:schemeClr val="dk1"/>
                </a:solidFill>
                <a:latin typeface="Calibri"/>
                <a:ea typeface="Calibri"/>
                <a:cs typeface="Calibri"/>
                <a:sym typeface="Calibri"/>
              </a:rPr>
            </a:br>
            <a:r>
              <a:rPr b="0" i="0" lang="en-US" sz="3200" u="none" cap="none" strike="noStrike">
                <a:solidFill>
                  <a:schemeClr val="dk1"/>
                </a:solidFill>
                <a:latin typeface="Calibri"/>
                <a:ea typeface="Calibri"/>
                <a:cs typeface="Calibri"/>
                <a:sym typeface="Calibri"/>
              </a:rPr>
              <a:t>Significant voxels contributing to LV 1</a:t>
            </a:r>
          </a:p>
        </p:txBody>
      </p:sp>
      <p:sp>
        <p:nvSpPr>
          <p:cNvPr id="430" name="Shape 430"/>
          <p:cNvSpPr/>
          <p:nvPr/>
        </p:nvSpPr>
        <p:spPr>
          <a:xfrm>
            <a:off x="437323" y="2218300"/>
            <a:ext cx="2138900" cy="914514"/>
          </a:xfrm>
          <a:prstGeom prst="rect">
            <a:avLst/>
          </a:prstGeom>
          <a:noFill/>
          <a:ln cap="flat" cmpd="sng" w="34925">
            <a:solidFill>
              <a:schemeClr val="accent6"/>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431" name="Shape 431"/>
          <p:cNvSpPr txBox="1"/>
          <p:nvPr/>
        </p:nvSpPr>
        <p:spPr>
          <a:xfrm>
            <a:off x="2995175" y="2032601"/>
            <a:ext cx="2045952" cy="369332"/>
          </a:xfrm>
          <a:prstGeom prst="rect">
            <a:avLst/>
          </a:prstGeom>
          <a:solidFill>
            <a:srgbClr val="E1EFD8"/>
          </a:solidFill>
          <a:ln cap="flat" cmpd="sng" w="9525">
            <a:solidFill>
              <a:schemeClr val="accent6"/>
            </a:solidFill>
            <a:prstDash val="dash"/>
            <a:round/>
            <a:headEnd len="med" w="med" type="none"/>
            <a:tailEnd len="med" w="med" type="none"/>
          </a:ln>
        </p:spPr>
        <p:txBody>
          <a:bodyPr anchorCtr="0" anchor="t" bIns="45700" lIns="91425" rIns="91425" wrap="square" tIns="45700">
            <a:noAutofit/>
          </a:bodyPr>
          <a:lstStyle/>
          <a:p>
            <a:pPr indent="0" lvl="0" marL="0" marR="0" rtl="0" algn="ctr">
              <a:spcBef>
                <a:spcPts val="0"/>
              </a:spcBef>
              <a:buNone/>
            </a:pPr>
            <a:r>
              <a:rPr lang="en-US" sz="1800">
                <a:solidFill>
                  <a:schemeClr val="dk1"/>
                </a:solidFill>
                <a:latin typeface="Calibri"/>
                <a:ea typeface="Calibri"/>
                <a:cs typeface="Calibri"/>
                <a:sym typeface="Calibri"/>
              </a:rPr>
              <a:t>Set BSR thresholds</a:t>
            </a:r>
          </a:p>
        </p:txBody>
      </p:sp>
      <p:cxnSp>
        <p:nvCxnSpPr>
          <p:cNvPr id="432" name="Shape 432"/>
          <p:cNvCxnSpPr>
            <a:stCxn id="430" idx="3"/>
            <a:endCxn id="431" idx="1"/>
          </p:cNvCxnSpPr>
          <p:nvPr/>
        </p:nvCxnSpPr>
        <p:spPr>
          <a:xfrm flipH="1" rot="10800000">
            <a:off x="2576223" y="2217157"/>
            <a:ext cx="419100" cy="458400"/>
          </a:xfrm>
          <a:prstGeom prst="straightConnector1">
            <a:avLst/>
          </a:prstGeom>
          <a:noFill/>
          <a:ln cap="flat" cmpd="sng" w="28575">
            <a:solidFill>
              <a:schemeClr val="accent6"/>
            </a:solidFill>
            <a:prstDash val="solid"/>
            <a:miter lim="800000"/>
            <a:headEnd len="med" w="med" type="none"/>
            <a:tailEnd len="lg" w="lg" type="stealth"/>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3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3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3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6" name="Shape 436"/>
        <p:cNvGrpSpPr/>
        <p:nvPr/>
      </p:nvGrpSpPr>
      <p:grpSpPr>
        <a:xfrm>
          <a:off x="0" y="0"/>
          <a:ext cx="0" cy="0"/>
          <a:chOff x="0" y="0"/>
          <a:chExt cx="0" cy="0"/>
        </a:xfrm>
      </p:grpSpPr>
      <p:pic>
        <p:nvPicPr>
          <p:cNvPr id="437" name="Shape 437"/>
          <p:cNvPicPr preferRelativeResize="0"/>
          <p:nvPr/>
        </p:nvPicPr>
        <p:blipFill rotWithShape="1">
          <a:blip r:embed="rId3">
            <a:alphaModFix/>
          </a:blip>
          <a:srcRect b="0" l="0" r="0" t="0"/>
          <a:stretch/>
        </p:blipFill>
        <p:spPr>
          <a:xfrm>
            <a:off x="0" y="976866"/>
            <a:ext cx="9144000" cy="4904267"/>
          </a:xfrm>
          <a:prstGeom prst="rect">
            <a:avLst/>
          </a:prstGeom>
          <a:noFill/>
          <a:ln>
            <a:noFill/>
          </a:ln>
        </p:spPr>
      </p:pic>
      <p:sp>
        <p:nvSpPr>
          <p:cNvPr id="438" name="Shape 438"/>
          <p:cNvSpPr txBox="1"/>
          <p:nvPr/>
        </p:nvSpPr>
        <p:spPr>
          <a:xfrm>
            <a:off x="0" y="1"/>
            <a:ext cx="7886700" cy="1096988"/>
          </a:xfrm>
          <a:prstGeom prst="rect">
            <a:avLst/>
          </a:prstGeom>
          <a:noFill/>
          <a:ln>
            <a:noFill/>
          </a:ln>
        </p:spPr>
        <p:txBody>
          <a:bodyPr anchorCtr="0" anchor="t" bIns="45700" lIns="91425" rIns="91425" wrap="square" tIns="45700">
            <a:noAutofit/>
          </a:bodyPr>
          <a:lstStyle/>
          <a:p>
            <a:pPr indent="-152400" lvl="0" marL="0" marR="0" rtl="0" algn="l">
              <a:lnSpc>
                <a:spcPct val="90000"/>
              </a:lnSpc>
              <a:spcBef>
                <a:spcPts val="0"/>
              </a:spcBef>
              <a:buClr>
                <a:schemeClr val="dk1"/>
              </a:buClr>
              <a:buSzPts val="2400"/>
              <a:buFont typeface="Calibri"/>
              <a:buNone/>
            </a:pPr>
            <a:r>
              <a:rPr lang="en-US" sz="2400">
                <a:solidFill>
                  <a:schemeClr val="dk1"/>
                </a:solidFill>
                <a:latin typeface="Calibri"/>
                <a:ea typeface="Calibri"/>
                <a:cs typeface="Calibri"/>
                <a:sym typeface="Calibri"/>
              </a:rPr>
              <a:t>Mean-Center by group (type 0)</a:t>
            </a:r>
            <a:br>
              <a:rPr lang="en-US" sz="3200">
                <a:solidFill>
                  <a:schemeClr val="dk1"/>
                </a:solidFill>
                <a:latin typeface="Calibri"/>
                <a:ea typeface="Calibri"/>
                <a:cs typeface="Calibri"/>
                <a:sym typeface="Calibri"/>
              </a:rPr>
            </a:br>
            <a:r>
              <a:rPr lang="en-US" sz="3200">
                <a:solidFill>
                  <a:schemeClr val="dk1"/>
                </a:solidFill>
                <a:latin typeface="Calibri"/>
                <a:ea typeface="Calibri"/>
                <a:cs typeface="Calibri"/>
                <a:sym typeface="Calibri"/>
              </a:rPr>
              <a:t>Significant conditions contributing to LV 1</a:t>
            </a:r>
          </a:p>
        </p:txBody>
      </p:sp>
      <p:sp>
        <p:nvSpPr>
          <p:cNvPr id="439" name="Shape 439"/>
          <p:cNvSpPr txBox="1"/>
          <p:nvPr/>
        </p:nvSpPr>
        <p:spPr>
          <a:xfrm>
            <a:off x="3218212" y="5414158"/>
            <a:ext cx="1403333" cy="369332"/>
          </a:xfrm>
          <a:prstGeom prst="rect">
            <a:avLst/>
          </a:prstGeom>
          <a:noFill/>
          <a:ln>
            <a:noFill/>
          </a:ln>
        </p:spPr>
        <p:txBody>
          <a:bodyPr anchorCtr="0" anchor="t" bIns="45700" lIns="91425" rIns="91425" wrap="square" tIns="45700">
            <a:noAutofit/>
          </a:bodyPr>
          <a:lstStyle/>
          <a:p>
            <a:pPr indent="0" lvl="0" marL="0" marR="0" rtl="0" algn="l">
              <a:spcBef>
                <a:spcPts val="0"/>
              </a:spcBef>
              <a:buNone/>
            </a:pPr>
            <a:r>
              <a:rPr lang="en-US" sz="1800">
                <a:solidFill>
                  <a:schemeClr val="dk1"/>
                </a:solidFill>
                <a:latin typeface="Calibri"/>
                <a:ea typeface="Calibri"/>
                <a:cs typeface="Calibri"/>
                <a:sym typeface="Calibri"/>
              </a:rPr>
              <a:t>Young Adults</a:t>
            </a:r>
          </a:p>
        </p:txBody>
      </p:sp>
      <p:sp>
        <p:nvSpPr>
          <p:cNvPr id="440" name="Shape 440"/>
          <p:cNvSpPr txBox="1"/>
          <p:nvPr/>
        </p:nvSpPr>
        <p:spPr>
          <a:xfrm>
            <a:off x="6458196" y="5414158"/>
            <a:ext cx="1356462" cy="369332"/>
          </a:xfrm>
          <a:prstGeom prst="rect">
            <a:avLst/>
          </a:prstGeom>
          <a:noFill/>
          <a:ln>
            <a:noFill/>
          </a:ln>
        </p:spPr>
        <p:txBody>
          <a:bodyPr anchorCtr="0" anchor="t" bIns="45700" lIns="91425" rIns="91425" wrap="square" tIns="45700">
            <a:noAutofit/>
          </a:bodyPr>
          <a:lstStyle/>
          <a:p>
            <a:pPr indent="0" lvl="0" marL="0" marR="0" rtl="0" algn="l">
              <a:spcBef>
                <a:spcPts val="0"/>
              </a:spcBef>
              <a:buNone/>
            </a:pPr>
            <a:r>
              <a:rPr lang="en-US" sz="1800">
                <a:solidFill>
                  <a:schemeClr val="dk1"/>
                </a:solidFill>
                <a:latin typeface="Calibri"/>
                <a:ea typeface="Calibri"/>
                <a:cs typeface="Calibri"/>
                <a:sym typeface="Calibri"/>
              </a:rPr>
              <a:t>Older Adults</a:t>
            </a:r>
          </a:p>
        </p:txBody>
      </p:sp>
      <p:sp>
        <p:nvSpPr>
          <p:cNvPr id="441" name="Shape 441"/>
          <p:cNvSpPr/>
          <p:nvPr/>
        </p:nvSpPr>
        <p:spPr>
          <a:xfrm rot="2925195">
            <a:off x="3868768" y="3376615"/>
            <a:ext cx="498046" cy="1540512"/>
          </a:xfrm>
          <a:prstGeom prst="rightBrace">
            <a:avLst>
              <a:gd fmla="val 8333" name="adj1"/>
              <a:gd fmla="val 50000" name="adj2"/>
            </a:avLst>
          </a:prstGeom>
          <a:noFill/>
          <a:ln cap="flat" cmpd="sng" w="25400">
            <a:solidFill>
              <a:schemeClr val="accent6"/>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dk1"/>
              </a:solidFill>
              <a:latin typeface="Calibri"/>
              <a:ea typeface="Calibri"/>
              <a:cs typeface="Calibri"/>
              <a:sym typeface="Calibri"/>
            </a:endParaRPr>
          </a:p>
        </p:txBody>
      </p:sp>
      <p:sp>
        <p:nvSpPr>
          <p:cNvPr id="442" name="Shape 442"/>
          <p:cNvSpPr/>
          <p:nvPr/>
        </p:nvSpPr>
        <p:spPr>
          <a:xfrm rot="4092330">
            <a:off x="7093216" y="3095820"/>
            <a:ext cx="590874" cy="2009939"/>
          </a:xfrm>
          <a:prstGeom prst="rightBrace">
            <a:avLst>
              <a:gd fmla="val 8333" name="adj1"/>
              <a:gd fmla="val 50000" name="adj2"/>
            </a:avLst>
          </a:prstGeom>
          <a:noFill/>
          <a:ln cap="flat" cmpd="sng" w="25400">
            <a:solidFill>
              <a:schemeClr val="accent6"/>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dk1"/>
              </a:solidFill>
              <a:latin typeface="Calibri"/>
              <a:ea typeface="Calibri"/>
              <a:cs typeface="Calibri"/>
              <a:sym typeface="Calibri"/>
            </a:endParaRPr>
          </a:p>
        </p:txBody>
      </p:sp>
      <p:sp>
        <p:nvSpPr>
          <p:cNvPr id="443" name="Shape 443"/>
          <p:cNvSpPr txBox="1"/>
          <p:nvPr/>
        </p:nvSpPr>
        <p:spPr>
          <a:xfrm>
            <a:off x="4263242" y="4239491"/>
            <a:ext cx="1119794" cy="369332"/>
          </a:xfrm>
          <a:prstGeom prst="rect">
            <a:avLst/>
          </a:prstGeom>
          <a:noFill/>
          <a:ln>
            <a:noFill/>
          </a:ln>
        </p:spPr>
        <p:txBody>
          <a:bodyPr anchorCtr="0" anchor="t" bIns="45700" lIns="91425" rIns="91425" wrap="square" tIns="45700">
            <a:noAutofit/>
          </a:bodyPr>
          <a:lstStyle/>
          <a:p>
            <a:pPr indent="0" lvl="0" marL="0" marR="0" rtl="0" algn="l">
              <a:spcBef>
                <a:spcPts val="0"/>
              </a:spcBef>
              <a:buNone/>
            </a:pPr>
            <a:r>
              <a:rPr lang="en-US" sz="1800">
                <a:solidFill>
                  <a:schemeClr val="dk1"/>
                </a:solidFill>
                <a:latin typeface="Calibri"/>
                <a:ea typeface="Calibri"/>
                <a:cs typeface="Calibri"/>
                <a:sym typeface="Calibri"/>
              </a:rPr>
              <a:t>D0 vs D50</a:t>
            </a:r>
          </a:p>
        </p:txBody>
      </p:sp>
      <p:sp>
        <p:nvSpPr>
          <p:cNvPr id="444" name="Shape 444"/>
          <p:cNvSpPr txBox="1"/>
          <p:nvPr/>
        </p:nvSpPr>
        <p:spPr>
          <a:xfrm>
            <a:off x="7562603" y="4332515"/>
            <a:ext cx="1119794" cy="369332"/>
          </a:xfrm>
          <a:prstGeom prst="rect">
            <a:avLst/>
          </a:prstGeom>
          <a:noFill/>
          <a:ln>
            <a:noFill/>
          </a:ln>
        </p:spPr>
        <p:txBody>
          <a:bodyPr anchorCtr="0" anchor="t" bIns="45700" lIns="91425" rIns="91425" wrap="square" tIns="45700">
            <a:noAutofit/>
          </a:bodyPr>
          <a:lstStyle/>
          <a:p>
            <a:pPr indent="0" lvl="0" marL="0" marR="0" rtl="0" algn="l">
              <a:spcBef>
                <a:spcPts val="0"/>
              </a:spcBef>
              <a:buNone/>
            </a:pPr>
            <a:r>
              <a:rPr lang="en-US" sz="1800">
                <a:solidFill>
                  <a:schemeClr val="dk1"/>
                </a:solidFill>
                <a:latin typeface="Calibri"/>
                <a:ea typeface="Calibri"/>
                <a:cs typeface="Calibri"/>
                <a:sym typeface="Calibri"/>
              </a:rPr>
              <a:t>D0 vs D70</a:t>
            </a:r>
          </a:p>
        </p:txBody>
      </p:sp>
      <p:sp>
        <p:nvSpPr>
          <p:cNvPr id="445" name="Shape 445"/>
          <p:cNvSpPr txBox="1"/>
          <p:nvPr/>
        </p:nvSpPr>
        <p:spPr>
          <a:xfrm>
            <a:off x="318654" y="1160812"/>
            <a:ext cx="2127442" cy="369332"/>
          </a:xfrm>
          <a:prstGeom prst="rect">
            <a:avLst/>
          </a:prstGeom>
          <a:solidFill>
            <a:srgbClr val="E1EFD8"/>
          </a:solidFill>
          <a:ln cap="flat" cmpd="sng" w="9525">
            <a:solidFill>
              <a:schemeClr val="accent6"/>
            </a:solidFill>
            <a:prstDash val="solid"/>
            <a:round/>
            <a:headEnd len="med" w="med" type="none"/>
            <a:tailEnd len="med" w="med" type="none"/>
          </a:ln>
        </p:spPr>
        <p:txBody>
          <a:bodyPr anchorCtr="0" anchor="t" bIns="45700" lIns="91425" rIns="91425" wrap="square" tIns="45700">
            <a:noAutofit/>
          </a:bodyPr>
          <a:lstStyle/>
          <a:p>
            <a:pPr indent="0" lvl="0" marL="0" marR="0" rtl="0" algn="l">
              <a:spcBef>
                <a:spcPts val="0"/>
              </a:spcBef>
              <a:buNone/>
            </a:pPr>
            <a:r>
              <a:rPr lang="en-US" sz="1800">
                <a:solidFill>
                  <a:schemeClr val="dk1"/>
                </a:solidFill>
                <a:latin typeface="Calibri"/>
                <a:ea typeface="Calibri"/>
                <a:cs typeface="Calibri"/>
                <a:sym typeface="Calibri"/>
              </a:rPr>
              <a:t>PLS Brain Scores Plot</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4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4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0" name="Shape 450"/>
        <p:cNvGrpSpPr/>
        <p:nvPr/>
      </p:nvGrpSpPr>
      <p:grpSpPr>
        <a:xfrm>
          <a:off x="0" y="0"/>
          <a:ext cx="0" cy="0"/>
          <a:chOff x="0" y="0"/>
          <a:chExt cx="0" cy="0"/>
        </a:xfrm>
      </p:grpSpPr>
      <p:pic>
        <p:nvPicPr>
          <p:cNvPr id="451" name="Shape 451"/>
          <p:cNvPicPr preferRelativeResize="0"/>
          <p:nvPr/>
        </p:nvPicPr>
        <p:blipFill rotWithShape="1">
          <a:blip r:embed="rId3">
            <a:alphaModFix/>
          </a:blip>
          <a:srcRect b="0" l="0" r="0" t="0"/>
          <a:stretch/>
        </p:blipFill>
        <p:spPr>
          <a:xfrm>
            <a:off x="179167" y="845191"/>
            <a:ext cx="1727076" cy="2127252"/>
          </a:xfrm>
          <a:prstGeom prst="rect">
            <a:avLst/>
          </a:prstGeom>
          <a:noFill/>
          <a:ln>
            <a:noFill/>
          </a:ln>
        </p:spPr>
      </p:pic>
      <p:sp>
        <p:nvSpPr>
          <p:cNvPr id="452" name="Shape 452"/>
          <p:cNvSpPr txBox="1"/>
          <p:nvPr/>
        </p:nvSpPr>
        <p:spPr>
          <a:xfrm>
            <a:off x="0" y="0"/>
            <a:ext cx="9144000" cy="711069"/>
          </a:xfrm>
          <a:prstGeom prst="rect">
            <a:avLst/>
          </a:prstGeom>
          <a:noFill/>
          <a:ln>
            <a:noFill/>
          </a:ln>
        </p:spPr>
        <p:txBody>
          <a:bodyPr anchorCtr="0" anchor="t" bIns="45700" lIns="91425" rIns="91425" wrap="square" tIns="45700">
            <a:noAutofit/>
          </a:bodyPr>
          <a:lstStyle/>
          <a:p>
            <a:pPr indent="-254000" lvl="0" marL="0" marR="0" rtl="0" algn="l">
              <a:lnSpc>
                <a:spcPct val="90000"/>
              </a:lnSpc>
              <a:spcBef>
                <a:spcPts val="0"/>
              </a:spcBef>
              <a:buClr>
                <a:schemeClr val="dk1"/>
              </a:buClr>
              <a:buSzPts val="4000"/>
              <a:buFont typeface="Calibri"/>
              <a:buNone/>
            </a:pPr>
            <a:r>
              <a:rPr lang="en-US" sz="4000">
                <a:solidFill>
                  <a:schemeClr val="dk1"/>
                </a:solidFill>
                <a:latin typeface="Calibri"/>
                <a:ea typeface="Calibri"/>
                <a:cs typeface="Calibri"/>
                <a:sym typeface="Calibri"/>
              </a:rPr>
              <a:t>Interpreting fMRI-condition relationships</a:t>
            </a:r>
          </a:p>
        </p:txBody>
      </p:sp>
      <p:pic>
        <p:nvPicPr>
          <p:cNvPr id="453" name="Shape 453"/>
          <p:cNvPicPr preferRelativeResize="0"/>
          <p:nvPr/>
        </p:nvPicPr>
        <p:blipFill rotWithShape="1">
          <a:blip r:embed="rId4">
            <a:alphaModFix/>
          </a:blip>
          <a:srcRect b="9809" l="23859" r="37368" t="10620"/>
          <a:stretch/>
        </p:blipFill>
        <p:spPr>
          <a:xfrm>
            <a:off x="2254410" y="979312"/>
            <a:ext cx="1688940" cy="1859009"/>
          </a:xfrm>
          <a:prstGeom prst="rect">
            <a:avLst/>
          </a:prstGeom>
          <a:noFill/>
          <a:ln>
            <a:noFill/>
          </a:ln>
        </p:spPr>
      </p:pic>
      <p:sp>
        <p:nvSpPr>
          <p:cNvPr id="454" name="Shape 454"/>
          <p:cNvSpPr txBox="1"/>
          <p:nvPr/>
        </p:nvSpPr>
        <p:spPr>
          <a:xfrm>
            <a:off x="5047018" y="1313906"/>
            <a:ext cx="3673098" cy="1384995"/>
          </a:xfrm>
          <a:prstGeom prst="rect">
            <a:avLst/>
          </a:prstGeom>
          <a:solidFill>
            <a:schemeClr val="lt1"/>
          </a:solidFill>
          <a:ln cap="flat" cmpd="sng" w="19050">
            <a:solidFill>
              <a:srgbClr val="92D050"/>
            </a:solidFill>
            <a:prstDash val="lgDash"/>
            <a:round/>
            <a:headEnd len="med" w="med" type="none"/>
            <a:tailEnd len="med" w="med" type="none"/>
          </a:ln>
        </p:spPr>
        <p:txBody>
          <a:bodyPr anchorCtr="0" anchor="t" bIns="45700" lIns="91425" rIns="91425" wrap="square" tIns="45700">
            <a:noAutofit/>
          </a:bodyPr>
          <a:lstStyle/>
          <a:p>
            <a:pPr indent="0" lvl="0" marL="0" marR="0" rtl="0" algn="ctr">
              <a:spcBef>
                <a:spcPts val="0"/>
              </a:spcBef>
              <a:buNone/>
            </a:pPr>
            <a:r>
              <a:rPr lang="en-US" sz="2800">
                <a:solidFill>
                  <a:schemeClr val="dk1"/>
                </a:solidFill>
                <a:latin typeface="Calibri"/>
                <a:ea typeface="Calibri"/>
                <a:cs typeface="Calibri"/>
                <a:sym typeface="Calibri"/>
              </a:rPr>
              <a:t>How does activation for each condition map onto the LV?</a:t>
            </a:r>
          </a:p>
        </p:txBody>
      </p:sp>
      <p:sp>
        <p:nvSpPr>
          <p:cNvPr id="455" name="Shape 455"/>
          <p:cNvSpPr txBox="1"/>
          <p:nvPr/>
        </p:nvSpPr>
        <p:spPr>
          <a:xfrm>
            <a:off x="288652" y="2972443"/>
            <a:ext cx="1508105" cy="369332"/>
          </a:xfrm>
          <a:prstGeom prst="rect">
            <a:avLst/>
          </a:prstGeom>
          <a:noFill/>
          <a:ln>
            <a:noFill/>
          </a:ln>
        </p:spPr>
        <p:txBody>
          <a:bodyPr anchorCtr="0" anchor="t" bIns="45700" lIns="91425" rIns="91425" wrap="square" tIns="45700">
            <a:noAutofit/>
          </a:bodyPr>
          <a:lstStyle/>
          <a:p>
            <a:pPr indent="0" lvl="0" marL="0" marR="0" rtl="0" algn="l">
              <a:spcBef>
                <a:spcPts val="0"/>
              </a:spcBef>
              <a:buNone/>
            </a:pPr>
            <a:r>
              <a:rPr lang="en-US" sz="1800">
                <a:solidFill>
                  <a:schemeClr val="dk1"/>
                </a:solidFill>
                <a:latin typeface="Calibri"/>
                <a:ea typeface="Calibri"/>
                <a:cs typeface="Calibri"/>
                <a:sym typeface="Calibri"/>
              </a:rPr>
              <a:t>Negative BSRs</a:t>
            </a:r>
          </a:p>
        </p:txBody>
      </p:sp>
      <p:sp>
        <p:nvSpPr>
          <p:cNvPr id="456" name="Shape 456"/>
          <p:cNvSpPr txBox="1"/>
          <p:nvPr/>
        </p:nvSpPr>
        <p:spPr>
          <a:xfrm>
            <a:off x="2028578" y="2972443"/>
            <a:ext cx="2417841" cy="369332"/>
          </a:xfrm>
          <a:prstGeom prst="rect">
            <a:avLst/>
          </a:prstGeom>
          <a:noFill/>
          <a:ln>
            <a:noFill/>
          </a:ln>
        </p:spPr>
        <p:txBody>
          <a:bodyPr anchorCtr="0" anchor="t" bIns="45700" lIns="91425" rIns="91425" wrap="square" tIns="45700">
            <a:noAutofit/>
          </a:bodyPr>
          <a:lstStyle/>
          <a:p>
            <a:pPr indent="0" lvl="0" marL="0" marR="0" rtl="0" algn="l">
              <a:spcBef>
                <a:spcPts val="0"/>
              </a:spcBef>
              <a:buNone/>
            </a:pPr>
            <a:r>
              <a:rPr lang="en-US" sz="1800">
                <a:solidFill>
                  <a:schemeClr val="dk1"/>
                </a:solidFill>
                <a:latin typeface="Calibri"/>
                <a:ea typeface="Calibri"/>
                <a:cs typeface="Calibri"/>
                <a:sym typeface="Calibri"/>
              </a:rPr>
              <a:t>Design Scores for Young</a:t>
            </a: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1" name="Shape 461"/>
        <p:cNvGrpSpPr/>
        <p:nvPr/>
      </p:nvGrpSpPr>
      <p:grpSpPr>
        <a:xfrm>
          <a:off x="0" y="0"/>
          <a:ext cx="0" cy="0"/>
          <a:chOff x="0" y="0"/>
          <a:chExt cx="0" cy="0"/>
        </a:xfrm>
      </p:grpSpPr>
      <p:pic>
        <p:nvPicPr>
          <p:cNvPr id="462" name="Shape 462"/>
          <p:cNvPicPr preferRelativeResize="0"/>
          <p:nvPr/>
        </p:nvPicPr>
        <p:blipFill rotWithShape="1">
          <a:blip r:embed="rId3">
            <a:alphaModFix/>
          </a:blip>
          <a:srcRect b="0" l="0" r="0" t="0"/>
          <a:stretch/>
        </p:blipFill>
        <p:spPr>
          <a:xfrm>
            <a:off x="3449053" y="3803997"/>
            <a:ext cx="5694947" cy="3054003"/>
          </a:xfrm>
          <a:prstGeom prst="rect">
            <a:avLst/>
          </a:prstGeom>
          <a:noFill/>
          <a:ln>
            <a:noFill/>
          </a:ln>
        </p:spPr>
      </p:pic>
      <p:pic>
        <p:nvPicPr>
          <p:cNvPr id="463" name="Shape 463"/>
          <p:cNvPicPr preferRelativeResize="0"/>
          <p:nvPr/>
        </p:nvPicPr>
        <p:blipFill rotWithShape="1">
          <a:blip r:embed="rId4">
            <a:alphaModFix/>
          </a:blip>
          <a:srcRect b="0" l="0" r="0" t="0"/>
          <a:stretch/>
        </p:blipFill>
        <p:spPr>
          <a:xfrm>
            <a:off x="179167" y="845191"/>
            <a:ext cx="1727076" cy="2127252"/>
          </a:xfrm>
          <a:prstGeom prst="rect">
            <a:avLst/>
          </a:prstGeom>
          <a:noFill/>
          <a:ln>
            <a:noFill/>
          </a:ln>
        </p:spPr>
      </p:pic>
      <p:pic>
        <p:nvPicPr>
          <p:cNvPr id="464" name="Shape 464"/>
          <p:cNvPicPr preferRelativeResize="0"/>
          <p:nvPr/>
        </p:nvPicPr>
        <p:blipFill rotWithShape="1">
          <a:blip r:embed="rId5">
            <a:alphaModFix/>
          </a:blip>
          <a:srcRect b="9809" l="23859" r="37368" t="10620"/>
          <a:stretch/>
        </p:blipFill>
        <p:spPr>
          <a:xfrm>
            <a:off x="2254410" y="979312"/>
            <a:ext cx="1688940" cy="1859009"/>
          </a:xfrm>
          <a:prstGeom prst="rect">
            <a:avLst/>
          </a:prstGeom>
          <a:noFill/>
          <a:ln>
            <a:noFill/>
          </a:ln>
        </p:spPr>
      </p:pic>
      <p:sp>
        <p:nvSpPr>
          <p:cNvPr id="465" name="Shape 465"/>
          <p:cNvSpPr txBox="1"/>
          <p:nvPr/>
        </p:nvSpPr>
        <p:spPr>
          <a:xfrm>
            <a:off x="5047018" y="1313906"/>
            <a:ext cx="3673098" cy="1384995"/>
          </a:xfrm>
          <a:prstGeom prst="rect">
            <a:avLst/>
          </a:prstGeom>
          <a:solidFill>
            <a:schemeClr val="lt1"/>
          </a:solidFill>
          <a:ln cap="flat" cmpd="sng" w="19050">
            <a:solidFill>
              <a:srgbClr val="92D050"/>
            </a:solidFill>
            <a:prstDash val="lgDash"/>
            <a:round/>
            <a:headEnd len="med" w="med" type="none"/>
            <a:tailEnd len="med" w="med" type="none"/>
          </a:ln>
        </p:spPr>
        <p:txBody>
          <a:bodyPr anchorCtr="0" anchor="t" bIns="45700" lIns="91425" rIns="91425" wrap="square" tIns="45700">
            <a:noAutofit/>
          </a:bodyPr>
          <a:lstStyle/>
          <a:p>
            <a:pPr indent="0" lvl="0" marL="0" marR="0" rtl="0" algn="ctr">
              <a:spcBef>
                <a:spcPts val="0"/>
              </a:spcBef>
              <a:buNone/>
            </a:pPr>
            <a:r>
              <a:rPr lang="en-US" sz="2800">
                <a:solidFill>
                  <a:schemeClr val="dk1"/>
                </a:solidFill>
                <a:latin typeface="Calibri"/>
                <a:ea typeface="Calibri"/>
                <a:cs typeface="Calibri"/>
                <a:sym typeface="Calibri"/>
              </a:rPr>
              <a:t>How does activation for each condition map onto the LV?</a:t>
            </a:r>
          </a:p>
        </p:txBody>
      </p:sp>
      <p:sp>
        <p:nvSpPr>
          <p:cNvPr id="466" name="Shape 466"/>
          <p:cNvSpPr txBox="1"/>
          <p:nvPr/>
        </p:nvSpPr>
        <p:spPr>
          <a:xfrm>
            <a:off x="288652" y="2972443"/>
            <a:ext cx="1508105" cy="369332"/>
          </a:xfrm>
          <a:prstGeom prst="rect">
            <a:avLst/>
          </a:prstGeom>
          <a:noFill/>
          <a:ln>
            <a:noFill/>
          </a:ln>
        </p:spPr>
        <p:txBody>
          <a:bodyPr anchorCtr="0" anchor="t" bIns="45700" lIns="91425" rIns="91425" wrap="square" tIns="45700">
            <a:noAutofit/>
          </a:bodyPr>
          <a:lstStyle/>
          <a:p>
            <a:pPr indent="0" lvl="0" marL="0" marR="0" rtl="0" algn="l">
              <a:spcBef>
                <a:spcPts val="0"/>
              </a:spcBef>
              <a:buNone/>
            </a:pPr>
            <a:r>
              <a:rPr lang="en-US" sz="1800">
                <a:solidFill>
                  <a:schemeClr val="dk1"/>
                </a:solidFill>
                <a:latin typeface="Calibri"/>
                <a:ea typeface="Calibri"/>
                <a:cs typeface="Calibri"/>
                <a:sym typeface="Calibri"/>
              </a:rPr>
              <a:t>Negative BSRs</a:t>
            </a:r>
          </a:p>
        </p:txBody>
      </p:sp>
      <p:sp>
        <p:nvSpPr>
          <p:cNvPr id="467" name="Shape 467"/>
          <p:cNvSpPr txBox="1"/>
          <p:nvPr/>
        </p:nvSpPr>
        <p:spPr>
          <a:xfrm>
            <a:off x="538616" y="4619323"/>
            <a:ext cx="2910437" cy="1200329"/>
          </a:xfrm>
          <a:prstGeom prst="rect">
            <a:avLst/>
          </a:prstGeom>
          <a:noFill/>
          <a:ln>
            <a:noFill/>
          </a:ln>
        </p:spPr>
        <p:txBody>
          <a:bodyPr anchorCtr="0" anchor="t" bIns="45700" lIns="91425" rIns="91425" wrap="square" tIns="45700">
            <a:noAutofit/>
          </a:bodyPr>
          <a:lstStyle/>
          <a:p>
            <a:pPr indent="0" lvl="0" marL="0" marR="0" rtl="0" algn="ctr">
              <a:spcBef>
                <a:spcPts val="0"/>
              </a:spcBef>
              <a:buNone/>
            </a:pPr>
            <a:r>
              <a:rPr lang="en-US" sz="1800">
                <a:solidFill>
                  <a:schemeClr val="dk1"/>
                </a:solidFill>
                <a:latin typeface="Calibri"/>
                <a:ea typeface="Calibri"/>
                <a:cs typeface="Calibri"/>
                <a:sym typeface="Calibri"/>
              </a:rPr>
              <a:t>Mean % signal change </a:t>
            </a:r>
          </a:p>
          <a:p>
            <a:pPr indent="0" lvl="0" marL="0" marR="0" rtl="0" algn="ctr">
              <a:spcBef>
                <a:spcPts val="0"/>
              </a:spcBef>
              <a:buNone/>
            </a:pPr>
            <a:r>
              <a:rPr lang="en-US" sz="1800">
                <a:solidFill>
                  <a:schemeClr val="dk1"/>
                </a:solidFill>
                <a:latin typeface="Calibri"/>
                <a:ea typeface="Calibri"/>
                <a:cs typeface="Calibri"/>
                <a:sym typeface="Calibri"/>
              </a:rPr>
              <a:t>in selected voxel (L middle temporal) for young adults across the 4 conditions</a:t>
            </a:r>
          </a:p>
        </p:txBody>
      </p:sp>
      <p:sp>
        <p:nvSpPr>
          <p:cNvPr id="468" name="Shape 468"/>
          <p:cNvSpPr txBox="1"/>
          <p:nvPr/>
        </p:nvSpPr>
        <p:spPr>
          <a:xfrm>
            <a:off x="2028578" y="2972443"/>
            <a:ext cx="2417841" cy="369332"/>
          </a:xfrm>
          <a:prstGeom prst="rect">
            <a:avLst/>
          </a:prstGeom>
          <a:noFill/>
          <a:ln>
            <a:noFill/>
          </a:ln>
        </p:spPr>
        <p:txBody>
          <a:bodyPr anchorCtr="0" anchor="t" bIns="45700" lIns="91425" rIns="91425" wrap="square" tIns="45700">
            <a:noAutofit/>
          </a:bodyPr>
          <a:lstStyle/>
          <a:p>
            <a:pPr indent="0" lvl="0" marL="0" marR="0" rtl="0" algn="l">
              <a:spcBef>
                <a:spcPts val="0"/>
              </a:spcBef>
              <a:buNone/>
            </a:pPr>
            <a:r>
              <a:rPr lang="en-US" sz="1800">
                <a:solidFill>
                  <a:schemeClr val="dk1"/>
                </a:solidFill>
                <a:latin typeface="Calibri"/>
                <a:ea typeface="Calibri"/>
                <a:cs typeface="Calibri"/>
                <a:sym typeface="Calibri"/>
              </a:rPr>
              <a:t>Design Scores for Young</a:t>
            </a:r>
          </a:p>
        </p:txBody>
      </p:sp>
      <p:sp>
        <p:nvSpPr>
          <p:cNvPr id="469" name="Shape 469"/>
          <p:cNvSpPr txBox="1"/>
          <p:nvPr/>
        </p:nvSpPr>
        <p:spPr>
          <a:xfrm>
            <a:off x="0" y="0"/>
            <a:ext cx="9144000" cy="721895"/>
          </a:xfrm>
          <a:prstGeom prst="rect">
            <a:avLst/>
          </a:prstGeom>
          <a:noFill/>
          <a:ln>
            <a:noFill/>
          </a:ln>
        </p:spPr>
        <p:txBody>
          <a:bodyPr anchorCtr="0" anchor="t" bIns="45700" lIns="91425" rIns="91425" wrap="square" tIns="45700">
            <a:noAutofit/>
          </a:bodyPr>
          <a:lstStyle/>
          <a:p>
            <a:pPr indent="-254000" lvl="0" marL="0" marR="0" rtl="0" algn="l">
              <a:lnSpc>
                <a:spcPct val="90000"/>
              </a:lnSpc>
              <a:spcBef>
                <a:spcPts val="0"/>
              </a:spcBef>
              <a:buClr>
                <a:schemeClr val="dk1"/>
              </a:buClr>
              <a:buSzPts val="4000"/>
              <a:buFont typeface="Calibri"/>
              <a:buNone/>
            </a:pPr>
            <a:r>
              <a:rPr lang="en-US" sz="4000">
                <a:solidFill>
                  <a:schemeClr val="dk1"/>
                </a:solidFill>
                <a:latin typeface="Calibri"/>
                <a:ea typeface="Calibri"/>
                <a:cs typeface="Calibri"/>
                <a:sym typeface="Calibri"/>
              </a:rPr>
              <a:t>Interpreting fMRI-condition relationships</a:t>
            </a:r>
          </a:p>
        </p:txBody>
      </p:sp>
      <p:sp>
        <p:nvSpPr>
          <p:cNvPr id="470" name="Shape 470"/>
          <p:cNvSpPr txBox="1"/>
          <p:nvPr/>
        </p:nvSpPr>
        <p:spPr>
          <a:xfrm>
            <a:off x="3501241" y="3939638"/>
            <a:ext cx="1974387" cy="369332"/>
          </a:xfrm>
          <a:prstGeom prst="rect">
            <a:avLst/>
          </a:prstGeom>
          <a:solidFill>
            <a:srgbClr val="E1EFD8"/>
          </a:solidFill>
          <a:ln cap="flat" cmpd="sng" w="9525">
            <a:solidFill>
              <a:schemeClr val="accent6"/>
            </a:solidFill>
            <a:prstDash val="solid"/>
            <a:round/>
            <a:headEnd len="med" w="med" type="none"/>
            <a:tailEnd len="med" w="med" type="none"/>
          </a:ln>
        </p:spPr>
        <p:txBody>
          <a:bodyPr anchorCtr="0" anchor="t" bIns="45700" lIns="91425" rIns="91425" wrap="square" tIns="45700">
            <a:noAutofit/>
          </a:bodyPr>
          <a:lstStyle/>
          <a:p>
            <a:pPr indent="0" lvl="0" marL="0" marR="0" rtl="0" algn="l">
              <a:spcBef>
                <a:spcPts val="0"/>
              </a:spcBef>
              <a:buNone/>
            </a:pPr>
            <a:r>
              <a:rPr lang="en-US" sz="1800">
                <a:solidFill>
                  <a:schemeClr val="dk1"/>
                </a:solidFill>
                <a:latin typeface="Calibri"/>
                <a:ea typeface="Calibri"/>
                <a:cs typeface="Calibri"/>
                <a:sym typeface="Calibri"/>
              </a:rPr>
              <a:t>Voxel Intensity Plot</a:t>
            </a: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5" name="Shape 475"/>
        <p:cNvGrpSpPr/>
        <p:nvPr/>
      </p:nvGrpSpPr>
      <p:grpSpPr>
        <a:xfrm>
          <a:off x="0" y="0"/>
          <a:ext cx="0" cy="0"/>
          <a:chOff x="0" y="0"/>
          <a:chExt cx="0" cy="0"/>
        </a:xfrm>
      </p:grpSpPr>
      <p:pic>
        <p:nvPicPr>
          <p:cNvPr id="476" name="Shape 476"/>
          <p:cNvPicPr preferRelativeResize="0"/>
          <p:nvPr/>
        </p:nvPicPr>
        <p:blipFill rotWithShape="1">
          <a:blip r:embed="rId3">
            <a:alphaModFix/>
          </a:blip>
          <a:srcRect b="0" l="0" r="0" t="0"/>
          <a:stretch/>
        </p:blipFill>
        <p:spPr>
          <a:xfrm>
            <a:off x="3449053" y="3803997"/>
            <a:ext cx="5694947" cy="3054003"/>
          </a:xfrm>
          <a:prstGeom prst="rect">
            <a:avLst/>
          </a:prstGeom>
          <a:noFill/>
          <a:ln>
            <a:noFill/>
          </a:ln>
        </p:spPr>
      </p:pic>
      <p:pic>
        <p:nvPicPr>
          <p:cNvPr id="477" name="Shape 477"/>
          <p:cNvPicPr preferRelativeResize="0"/>
          <p:nvPr/>
        </p:nvPicPr>
        <p:blipFill rotWithShape="1">
          <a:blip r:embed="rId4">
            <a:alphaModFix/>
          </a:blip>
          <a:srcRect b="0" l="0" r="0" t="0"/>
          <a:stretch/>
        </p:blipFill>
        <p:spPr>
          <a:xfrm>
            <a:off x="179167" y="845191"/>
            <a:ext cx="1727076" cy="2127252"/>
          </a:xfrm>
          <a:prstGeom prst="rect">
            <a:avLst/>
          </a:prstGeom>
          <a:noFill/>
          <a:ln>
            <a:noFill/>
          </a:ln>
        </p:spPr>
      </p:pic>
      <p:pic>
        <p:nvPicPr>
          <p:cNvPr id="478" name="Shape 478"/>
          <p:cNvPicPr preferRelativeResize="0"/>
          <p:nvPr/>
        </p:nvPicPr>
        <p:blipFill rotWithShape="1">
          <a:blip r:embed="rId5">
            <a:alphaModFix/>
          </a:blip>
          <a:srcRect b="9809" l="23859" r="37368" t="10620"/>
          <a:stretch/>
        </p:blipFill>
        <p:spPr>
          <a:xfrm>
            <a:off x="2254410" y="979312"/>
            <a:ext cx="1688940" cy="1859009"/>
          </a:xfrm>
          <a:prstGeom prst="rect">
            <a:avLst/>
          </a:prstGeom>
          <a:noFill/>
          <a:ln>
            <a:noFill/>
          </a:ln>
        </p:spPr>
      </p:pic>
      <p:sp>
        <p:nvSpPr>
          <p:cNvPr id="479" name="Shape 479"/>
          <p:cNvSpPr txBox="1"/>
          <p:nvPr/>
        </p:nvSpPr>
        <p:spPr>
          <a:xfrm>
            <a:off x="4966807" y="1156561"/>
            <a:ext cx="3673098" cy="1815882"/>
          </a:xfrm>
          <a:prstGeom prst="rect">
            <a:avLst/>
          </a:prstGeom>
          <a:solidFill>
            <a:schemeClr val="lt1"/>
          </a:solidFill>
          <a:ln cap="flat" cmpd="sng" w="19050">
            <a:solidFill>
              <a:srgbClr val="92D050"/>
            </a:solidFill>
            <a:prstDash val="lgDash"/>
            <a:round/>
            <a:headEnd len="med" w="med" type="none"/>
            <a:tailEnd len="med" w="med" type="none"/>
          </a:ln>
        </p:spPr>
        <p:txBody>
          <a:bodyPr anchorCtr="0" anchor="t" bIns="45700" lIns="91425" rIns="91425" wrap="square" tIns="45700">
            <a:noAutofit/>
          </a:bodyPr>
          <a:lstStyle/>
          <a:p>
            <a:pPr indent="0" lvl="0" marL="0" marR="0" rtl="0" algn="ctr">
              <a:spcBef>
                <a:spcPts val="0"/>
              </a:spcBef>
              <a:buNone/>
            </a:pPr>
            <a:r>
              <a:rPr b="1" lang="en-US" sz="2800">
                <a:solidFill>
                  <a:schemeClr val="dk1"/>
                </a:solidFill>
                <a:latin typeface="Calibri"/>
                <a:ea typeface="Calibri"/>
                <a:cs typeface="Calibri"/>
                <a:sym typeface="Calibri"/>
              </a:rPr>
              <a:t>Negative</a:t>
            </a:r>
            <a:r>
              <a:rPr lang="en-US" sz="2800">
                <a:solidFill>
                  <a:schemeClr val="dk1"/>
                </a:solidFill>
                <a:latin typeface="Calibri"/>
                <a:ea typeface="Calibri"/>
                <a:cs typeface="Calibri"/>
                <a:sym typeface="Calibri"/>
              </a:rPr>
              <a:t> BSR &amp; </a:t>
            </a:r>
            <a:r>
              <a:rPr b="1" lang="en-US" sz="2800">
                <a:solidFill>
                  <a:schemeClr val="dk1"/>
                </a:solidFill>
                <a:latin typeface="Calibri"/>
                <a:ea typeface="Calibri"/>
                <a:cs typeface="Calibri"/>
                <a:sym typeface="Calibri"/>
              </a:rPr>
              <a:t>Negative</a:t>
            </a:r>
            <a:r>
              <a:rPr lang="en-US" sz="2800">
                <a:solidFill>
                  <a:schemeClr val="dk1"/>
                </a:solidFill>
                <a:latin typeface="Calibri"/>
                <a:ea typeface="Calibri"/>
                <a:cs typeface="Calibri"/>
                <a:sym typeface="Calibri"/>
              </a:rPr>
              <a:t> design score indicates a </a:t>
            </a:r>
            <a:r>
              <a:rPr b="1" lang="en-US" sz="2800">
                <a:solidFill>
                  <a:schemeClr val="dk1"/>
                </a:solidFill>
                <a:latin typeface="Calibri"/>
                <a:ea typeface="Calibri"/>
                <a:cs typeface="Calibri"/>
                <a:sym typeface="Calibri"/>
              </a:rPr>
              <a:t>positive</a:t>
            </a:r>
            <a:r>
              <a:rPr lang="en-US" sz="2800">
                <a:solidFill>
                  <a:schemeClr val="dk1"/>
                </a:solidFill>
                <a:latin typeface="Calibri"/>
                <a:ea typeface="Calibri"/>
                <a:cs typeface="Calibri"/>
                <a:sym typeface="Calibri"/>
              </a:rPr>
              <a:t> relationship</a:t>
            </a:r>
          </a:p>
        </p:txBody>
      </p:sp>
      <p:sp>
        <p:nvSpPr>
          <p:cNvPr id="480" name="Shape 480"/>
          <p:cNvSpPr txBox="1"/>
          <p:nvPr/>
        </p:nvSpPr>
        <p:spPr>
          <a:xfrm>
            <a:off x="288652" y="2972443"/>
            <a:ext cx="1508105" cy="369332"/>
          </a:xfrm>
          <a:prstGeom prst="rect">
            <a:avLst/>
          </a:prstGeom>
          <a:noFill/>
          <a:ln>
            <a:noFill/>
          </a:ln>
        </p:spPr>
        <p:txBody>
          <a:bodyPr anchorCtr="0" anchor="t" bIns="45700" lIns="91425" rIns="91425" wrap="square" tIns="45700">
            <a:noAutofit/>
          </a:bodyPr>
          <a:lstStyle/>
          <a:p>
            <a:pPr indent="0" lvl="0" marL="0" marR="0" rtl="0" algn="l">
              <a:spcBef>
                <a:spcPts val="0"/>
              </a:spcBef>
              <a:buNone/>
            </a:pPr>
            <a:r>
              <a:rPr lang="en-US" sz="1800">
                <a:solidFill>
                  <a:schemeClr val="dk1"/>
                </a:solidFill>
                <a:latin typeface="Calibri"/>
                <a:ea typeface="Calibri"/>
                <a:cs typeface="Calibri"/>
                <a:sym typeface="Calibri"/>
              </a:rPr>
              <a:t>Negative BSRs</a:t>
            </a:r>
          </a:p>
        </p:txBody>
      </p:sp>
      <p:sp>
        <p:nvSpPr>
          <p:cNvPr id="481" name="Shape 481"/>
          <p:cNvSpPr txBox="1"/>
          <p:nvPr/>
        </p:nvSpPr>
        <p:spPr>
          <a:xfrm>
            <a:off x="538616" y="4619323"/>
            <a:ext cx="2910437" cy="1200329"/>
          </a:xfrm>
          <a:prstGeom prst="rect">
            <a:avLst/>
          </a:prstGeom>
          <a:noFill/>
          <a:ln>
            <a:noFill/>
          </a:ln>
        </p:spPr>
        <p:txBody>
          <a:bodyPr anchorCtr="0" anchor="t" bIns="45700" lIns="91425" rIns="91425" wrap="square" tIns="45700">
            <a:noAutofit/>
          </a:bodyPr>
          <a:lstStyle/>
          <a:p>
            <a:pPr indent="0" lvl="0" marL="0" marR="0" rtl="0" algn="ctr">
              <a:spcBef>
                <a:spcPts val="0"/>
              </a:spcBef>
              <a:buNone/>
            </a:pPr>
            <a:r>
              <a:rPr lang="en-US" sz="1800">
                <a:solidFill>
                  <a:schemeClr val="dk1"/>
                </a:solidFill>
                <a:latin typeface="Calibri"/>
                <a:ea typeface="Calibri"/>
                <a:cs typeface="Calibri"/>
                <a:sym typeface="Calibri"/>
              </a:rPr>
              <a:t>Mean % signal change </a:t>
            </a:r>
          </a:p>
          <a:p>
            <a:pPr indent="0" lvl="0" marL="0" marR="0" rtl="0" algn="ctr">
              <a:spcBef>
                <a:spcPts val="0"/>
              </a:spcBef>
              <a:buNone/>
            </a:pPr>
            <a:r>
              <a:rPr lang="en-US" sz="1800">
                <a:solidFill>
                  <a:schemeClr val="dk1"/>
                </a:solidFill>
                <a:latin typeface="Calibri"/>
                <a:ea typeface="Calibri"/>
                <a:cs typeface="Calibri"/>
                <a:sym typeface="Calibri"/>
              </a:rPr>
              <a:t>in selected voxel (L middle temporal) for young adults across the 4 conditions</a:t>
            </a:r>
          </a:p>
        </p:txBody>
      </p:sp>
      <p:sp>
        <p:nvSpPr>
          <p:cNvPr id="482" name="Shape 482"/>
          <p:cNvSpPr txBox="1"/>
          <p:nvPr/>
        </p:nvSpPr>
        <p:spPr>
          <a:xfrm>
            <a:off x="2028578" y="2972443"/>
            <a:ext cx="2417841" cy="369332"/>
          </a:xfrm>
          <a:prstGeom prst="rect">
            <a:avLst/>
          </a:prstGeom>
          <a:noFill/>
          <a:ln>
            <a:noFill/>
          </a:ln>
        </p:spPr>
        <p:txBody>
          <a:bodyPr anchorCtr="0" anchor="t" bIns="45700" lIns="91425" rIns="91425" wrap="square" tIns="45700">
            <a:noAutofit/>
          </a:bodyPr>
          <a:lstStyle/>
          <a:p>
            <a:pPr indent="0" lvl="0" marL="0" marR="0" rtl="0" algn="l">
              <a:spcBef>
                <a:spcPts val="0"/>
              </a:spcBef>
              <a:buNone/>
            </a:pPr>
            <a:r>
              <a:rPr lang="en-US" sz="1800">
                <a:solidFill>
                  <a:schemeClr val="dk1"/>
                </a:solidFill>
                <a:latin typeface="Calibri"/>
                <a:ea typeface="Calibri"/>
                <a:cs typeface="Calibri"/>
                <a:sym typeface="Calibri"/>
              </a:rPr>
              <a:t>Design Scores for Young</a:t>
            </a:r>
          </a:p>
        </p:txBody>
      </p:sp>
      <p:sp>
        <p:nvSpPr>
          <p:cNvPr id="483" name="Shape 483"/>
          <p:cNvSpPr txBox="1"/>
          <p:nvPr/>
        </p:nvSpPr>
        <p:spPr>
          <a:xfrm>
            <a:off x="0" y="0"/>
            <a:ext cx="9144000" cy="721895"/>
          </a:xfrm>
          <a:prstGeom prst="rect">
            <a:avLst/>
          </a:prstGeom>
          <a:noFill/>
          <a:ln>
            <a:noFill/>
          </a:ln>
        </p:spPr>
        <p:txBody>
          <a:bodyPr anchorCtr="0" anchor="t" bIns="45700" lIns="91425" rIns="91425" wrap="square" tIns="45700">
            <a:noAutofit/>
          </a:bodyPr>
          <a:lstStyle/>
          <a:p>
            <a:pPr indent="-254000" lvl="0" marL="0" marR="0" rtl="0" algn="l">
              <a:lnSpc>
                <a:spcPct val="90000"/>
              </a:lnSpc>
              <a:spcBef>
                <a:spcPts val="0"/>
              </a:spcBef>
              <a:buClr>
                <a:schemeClr val="dk1"/>
              </a:buClr>
              <a:buSzPts val="4000"/>
              <a:buFont typeface="Calibri"/>
              <a:buNone/>
            </a:pPr>
            <a:r>
              <a:rPr lang="en-US" sz="4000">
                <a:solidFill>
                  <a:schemeClr val="dk1"/>
                </a:solidFill>
                <a:latin typeface="Calibri"/>
                <a:ea typeface="Calibri"/>
                <a:cs typeface="Calibri"/>
                <a:sym typeface="Calibri"/>
              </a:rPr>
              <a:t>Interpreting fMRI-condition relationships</a:t>
            </a:r>
          </a:p>
        </p:txBody>
      </p:sp>
      <p:cxnSp>
        <p:nvCxnSpPr>
          <p:cNvPr id="484" name="Shape 484"/>
          <p:cNvCxnSpPr>
            <a:stCxn id="479" idx="1"/>
          </p:cNvCxnSpPr>
          <p:nvPr/>
        </p:nvCxnSpPr>
        <p:spPr>
          <a:xfrm flipH="1">
            <a:off x="2820307" y="2064502"/>
            <a:ext cx="2146500" cy="390000"/>
          </a:xfrm>
          <a:prstGeom prst="straightConnector1">
            <a:avLst/>
          </a:prstGeom>
          <a:noFill/>
          <a:ln cap="flat" cmpd="sng" w="57150">
            <a:solidFill>
              <a:srgbClr val="92D050"/>
            </a:solidFill>
            <a:prstDash val="solid"/>
            <a:miter lim="800000"/>
            <a:headEnd len="med" w="med" type="none"/>
            <a:tailEnd len="lg" w="lg" type="stealth"/>
          </a:ln>
        </p:spPr>
      </p:cxnSp>
      <p:cxnSp>
        <p:nvCxnSpPr>
          <p:cNvPr id="485" name="Shape 485"/>
          <p:cNvCxnSpPr>
            <a:stCxn id="479" idx="2"/>
          </p:cNvCxnSpPr>
          <p:nvPr/>
        </p:nvCxnSpPr>
        <p:spPr>
          <a:xfrm flipH="1">
            <a:off x="6296656" y="2972443"/>
            <a:ext cx="506700" cy="1842000"/>
          </a:xfrm>
          <a:prstGeom prst="straightConnector1">
            <a:avLst/>
          </a:prstGeom>
          <a:noFill/>
          <a:ln cap="flat" cmpd="sng" w="57150">
            <a:solidFill>
              <a:srgbClr val="92D050"/>
            </a:solidFill>
            <a:prstDash val="solid"/>
            <a:miter lim="800000"/>
            <a:headEnd len="med" w="med" type="none"/>
            <a:tailEnd len="lg" w="lg" type="stealth"/>
          </a:ln>
        </p:spPr>
      </p:cxnSp>
      <p:sp>
        <p:nvSpPr>
          <p:cNvPr id="486" name="Shape 486"/>
          <p:cNvSpPr txBox="1"/>
          <p:nvPr/>
        </p:nvSpPr>
        <p:spPr>
          <a:xfrm>
            <a:off x="3501241" y="3939638"/>
            <a:ext cx="1974387" cy="369332"/>
          </a:xfrm>
          <a:prstGeom prst="rect">
            <a:avLst/>
          </a:prstGeom>
          <a:solidFill>
            <a:srgbClr val="E1EFD8"/>
          </a:solidFill>
          <a:ln cap="flat" cmpd="sng" w="9525">
            <a:solidFill>
              <a:schemeClr val="accent6"/>
            </a:solidFill>
            <a:prstDash val="solid"/>
            <a:round/>
            <a:headEnd len="med" w="med" type="none"/>
            <a:tailEnd len="med" w="med" type="none"/>
          </a:ln>
        </p:spPr>
        <p:txBody>
          <a:bodyPr anchorCtr="0" anchor="t" bIns="45700" lIns="91425" rIns="91425" wrap="square" tIns="45700">
            <a:noAutofit/>
          </a:bodyPr>
          <a:lstStyle/>
          <a:p>
            <a:pPr indent="0" lvl="0" marL="0" marR="0" rtl="0" algn="l">
              <a:spcBef>
                <a:spcPts val="0"/>
              </a:spcBef>
              <a:buNone/>
            </a:pPr>
            <a:r>
              <a:rPr lang="en-US" sz="1800">
                <a:solidFill>
                  <a:schemeClr val="dk1"/>
                </a:solidFill>
                <a:latin typeface="Calibri"/>
                <a:ea typeface="Calibri"/>
                <a:cs typeface="Calibri"/>
                <a:sym typeface="Calibri"/>
              </a:rPr>
              <a:t>Voxel Intensity Plot</a:t>
            </a: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8" name="Shape 168"/>
        <p:cNvGrpSpPr/>
        <p:nvPr/>
      </p:nvGrpSpPr>
      <p:grpSpPr>
        <a:xfrm>
          <a:off x="0" y="0"/>
          <a:ext cx="0" cy="0"/>
          <a:chOff x="0" y="0"/>
          <a:chExt cx="0" cy="0"/>
        </a:xfrm>
      </p:grpSpPr>
      <p:sp>
        <p:nvSpPr>
          <p:cNvPr id="169" name="Shape 169"/>
          <p:cNvSpPr txBox="1"/>
          <p:nvPr>
            <p:ph type="title"/>
          </p:nvPr>
        </p:nvSpPr>
        <p:spPr>
          <a:xfrm>
            <a:off x="628650" y="365126"/>
            <a:ext cx="7886700" cy="1325563"/>
          </a:xfrm>
          <a:prstGeom prst="rect">
            <a:avLst/>
          </a:prstGeom>
          <a:noFill/>
          <a:ln>
            <a:noFill/>
          </a:ln>
        </p:spPr>
        <p:txBody>
          <a:bodyPr anchorCtr="0" anchor="ctr" bIns="45700" lIns="91425" rIns="91425" wrap="square" tIns="45700">
            <a:noAutofit/>
          </a:bodyPr>
          <a:lstStyle/>
          <a:p>
            <a:pPr indent="-279400" lvl="0" marL="0" marR="0" rtl="0" algn="l">
              <a:lnSpc>
                <a:spcPct val="90000"/>
              </a:lnSpc>
              <a:spcBef>
                <a:spcPts val="0"/>
              </a:spcBef>
              <a:buClr>
                <a:schemeClr val="dk1"/>
              </a:buClr>
              <a:buSzPts val="4400"/>
              <a:buFont typeface="Calibri"/>
              <a:buNone/>
            </a:pPr>
            <a:r>
              <a:rPr b="0" i="0" lang="en-US" sz="4400" u="none" cap="none" strike="noStrike">
                <a:solidFill>
                  <a:schemeClr val="dk1"/>
                </a:solidFill>
                <a:latin typeface="Calibri"/>
                <a:ea typeface="Calibri"/>
                <a:cs typeface="Calibri"/>
                <a:sym typeface="Calibri"/>
              </a:rPr>
              <a:t>Larger PLS Examples</a:t>
            </a:r>
          </a:p>
        </p:txBody>
      </p:sp>
      <p:sp>
        <p:nvSpPr>
          <p:cNvPr id="170" name="Shape 170"/>
          <p:cNvSpPr txBox="1"/>
          <p:nvPr>
            <p:ph idx="1" type="body"/>
          </p:nvPr>
        </p:nvSpPr>
        <p:spPr>
          <a:xfrm>
            <a:off x="628650" y="1825625"/>
            <a:ext cx="7886700" cy="4351338"/>
          </a:xfrm>
          <a:prstGeom prst="rect">
            <a:avLst/>
          </a:prstGeom>
          <a:noFill/>
          <a:ln>
            <a:noFill/>
          </a:ln>
        </p:spPr>
        <p:txBody>
          <a:bodyPr anchorCtr="0" anchor="t" bIns="45700" lIns="91425" rIns="91425" wrap="square" tIns="45700">
            <a:noAutofit/>
          </a:bodyPr>
          <a:lstStyle/>
          <a:p>
            <a:pPr indent="-177800" lvl="0" marL="0" marR="0" rtl="0" algn="l">
              <a:lnSpc>
                <a:spcPct val="90000"/>
              </a:lnSpc>
              <a:spcBef>
                <a:spcPts val="0"/>
              </a:spcBef>
              <a:spcAft>
                <a:spcPts val="0"/>
              </a:spcAft>
              <a:buClr>
                <a:schemeClr val="dk1"/>
              </a:buClr>
              <a:buSzPts val="2800"/>
              <a:buFont typeface="Arial"/>
              <a:buNone/>
            </a:pPr>
            <a:r>
              <a:rPr b="1" i="0" lang="en-US" sz="2800" u="none" cap="none" strike="noStrike">
                <a:solidFill>
                  <a:schemeClr val="dk1"/>
                </a:solidFill>
                <a:latin typeface="Calibri"/>
                <a:ea typeface="Calibri"/>
                <a:cs typeface="Calibri"/>
                <a:sym typeface="Calibri"/>
              </a:rPr>
              <a:t>PLSgui</a:t>
            </a:r>
          </a:p>
          <a:p>
            <a:pPr indent="-228600" lvl="0" marL="228600" marR="0" rtl="0" algn="l">
              <a:lnSpc>
                <a:spcPct val="90000"/>
              </a:lnSpc>
              <a:spcBef>
                <a:spcPts val="1000"/>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Block design mean-centered PLS</a:t>
            </a:r>
          </a:p>
          <a:p>
            <a:pPr indent="-228600" lvl="1" marL="685800" marR="0" rtl="0" algn="l">
              <a:lnSpc>
                <a:spcPct val="90000"/>
              </a:lnSpc>
              <a:spcBef>
                <a:spcPts val="50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Face matching in young and old</a:t>
            </a:r>
          </a:p>
          <a:p>
            <a:pPr indent="-228600" lvl="1" marL="685800" marR="0" rtl="0" algn="l">
              <a:lnSpc>
                <a:spcPct val="90000"/>
              </a:lnSpc>
              <a:spcBef>
                <a:spcPts val="50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Demonstrate mean centering options</a:t>
            </a:r>
          </a:p>
          <a:p>
            <a:pPr indent="-228600" lvl="0" marL="228600" marR="0" rtl="0" algn="l">
              <a:lnSpc>
                <a:spcPct val="90000"/>
              </a:lnSpc>
              <a:spcBef>
                <a:spcPts val="1000"/>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Event-related behavioral PLS</a:t>
            </a:r>
          </a:p>
          <a:p>
            <a:pPr indent="-228600" lvl="1" marL="685800" marR="0" rtl="0" algn="l">
              <a:lnSpc>
                <a:spcPct val="90000"/>
              </a:lnSpc>
              <a:spcBef>
                <a:spcPts val="50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Incidental memory encoding in young and old</a:t>
            </a:r>
          </a:p>
          <a:p>
            <a:pPr indent="-177800" lvl="0" marL="0" marR="0" rtl="0" algn="l">
              <a:lnSpc>
                <a:spcPct val="90000"/>
              </a:lnSpc>
              <a:spcBef>
                <a:spcPts val="1000"/>
              </a:spcBef>
              <a:spcAft>
                <a:spcPts val="0"/>
              </a:spcAft>
              <a:buClr>
                <a:schemeClr val="dk1"/>
              </a:buClr>
              <a:buSzPts val="2800"/>
              <a:buFont typeface="Arial"/>
              <a:buNone/>
            </a:pPr>
            <a:r>
              <a:rPr b="1" i="0" lang="en-US" sz="2800" u="none" cap="none" strike="noStrike">
                <a:solidFill>
                  <a:schemeClr val="dk1"/>
                </a:solidFill>
                <a:latin typeface="Calibri"/>
                <a:ea typeface="Calibri"/>
                <a:cs typeface="Calibri"/>
                <a:sym typeface="Calibri"/>
              </a:rPr>
              <a:t>R </a:t>
            </a:r>
            <a:r>
              <a:rPr b="0" i="0" lang="en-US" sz="2800" u="none" cap="none" strike="noStrike">
                <a:solidFill>
                  <a:schemeClr val="dk1"/>
                </a:solidFill>
                <a:latin typeface="Calibri"/>
                <a:ea typeface="Calibri"/>
                <a:cs typeface="Calibri"/>
                <a:sym typeface="Calibri"/>
              </a:rPr>
              <a:t>(via TInPosition &amp; oro.nifti)</a:t>
            </a:r>
          </a:p>
          <a:p>
            <a:pPr indent="-228600" lvl="0" marL="228600" marR="0" rtl="0" algn="l">
              <a:lnSpc>
                <a:spcPct val="90000"/>
              </a:lnSpc>
              <a:spcBef>
                <a:spcPts val="1000"/>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Standard, super old school PLS (Tucker, 1958)</a:t>
            </a:r>
          </a:p>
          <a:p>
            <a:pPr indent="-228600" lvl="1" marL="685800" marR="0" rtl="0" algn="l">
              <a:lnSpc>
                <a:spcPct val="90000"/>
              </a:lnSpc>
              <a:spcBef>
                <a:spcPts val="500"/>
              </a:spcBef>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Reward cues, genotype, stressors in cannabis users and controls</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0">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0">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0">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0">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0">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0">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0">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0">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0">
                                            <p:txEl>
                                              <p:pRg end="8" st="8"/>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1" name="Shape 491"/>
        <p:cNvGrpSpPr/>
        <p:nvPr/>
      </p:nvGrpSpPr>
      <p:grpSpPr>
        <a:xfrm>
          <a:off x="0" y="0"/>
          <a:ext cx="0" cy="0"/>
          <a:chOff x="0" y="0"/>
          <a:chExt cx="0" cy="0"/>
        </a:xfrm>
      </p:grpSpPr>
      <p:pic>
        <p:nvPicPr>
          <p:cNvPr id="492" name="Shape 492"/>
          <p:cNvPicPr preferRelativeResize="0"/>
          <p:nvPr/>
        </p:nvPicPr>
        <p:blipFill rotWithShape="1">
          <a:blip r:embed="rId3">
            <a:alphaModFix/>
          </a:blip>
          <a:srcRect b="0" l="0" r="0" t="0"/>
          <a:stretch/>
        </p:blipFill>
        <p:spPr>
          <a:xfrm>
            <a:off x="3449053" y="3803997"/>
            <a:ext cx="5694947" cy="3054003"/>
          </a:xfrm>
          <a:prstGeom prst="rect">
            <a:avLst/>
          </a:prstGeom>
          <a:noFill/>
          <a:ln>
            <a:noFill/>
          </a:ln>
        </p:spPr>
      </p:pic>
      <p:pic>
        <p:nvPicPr>
          <p:cNvPr id="493" name="Shape 493"/>
          <p:cNvPicPr preferRelativeResize="0"/>
          <p:nvPr/>
        </p:nvPicPr>
        <p:blipFill rotWithShape="1">
          <a:blip r:embed="rId4">
            <a:alphaModFix/>
          </a:blip>
          <a:srcRect b="0" l="0" r="0" t="0"/>
          <a:stretch/>
        </p:blipFill>
        <p:spPr>
          <a:xfrm>
            <a:off x="179167" y="845191"/>
            <a:ext cx="1727076" cy="2127252"/>
          </a:xfrm>
          <a:prstGeom prst="rect">
            <a:avLst/>
          </a:prstGeom>
          <a:noFill/>
          <a:ln>
            <a:noFill/>
          </a:ln>
        </p:spPr>
      </p:pic>
      <p:pic>
        <p:nvPicPr>
          <p:cNvPr id="494" name="Shape 494"/>
          <p:cNvPicPr preferRelativeResize="0"/>
          <p:nvPr/>
        </p:nvPicPr>
        <p:blipFill rotWithShape="1">
          <a:blip r:embed="rId5">
            <a:alphaModFix/>
          </a:blip>
          <a:srcRect b="9809" l="23859" r="37368" t="10620"/>
          <a:stretch/>
        </p:blipFill>
        <p:spPr>
          <a:xfrm>
            <a:off x="2254410" y="979312"/>
            <a:ext cx="1688940" cy="1859009"/>
          </a:xfrm>
          <a:prstGeom prst="rect">
            <a:avLst/>
          </a:prstGeom>
          <a:noFill/>
          <a:ln>
            <a:noFill/>
          </a:ln>
        </p:spPr>
      </p:pic>
      <p:sp>
        <p:nvSpPr>
          <p:cNvPr id="495" name="Shape 495"/>
          <p:cNvSpPr txBox="1"/>
          <p:nvPr/>
        </p:nvSpPr>
        <p:spPr>
          <a:xfrm>
            <a:off x="4966807" y="1156561"/>
            <a:ext cx="3673098" cy="1815882"/>
          </a:xfrm>
          <a:prstGeom prst="rect">
            <a:avLst/>
          </a:prstGeom>
          <a:solidFill>
            <a:schemeClr val="lt1"/>
          </a:solidFill>
          <a:ln cap="flat" cmpd="sng" w="19050">
            <a:solidFill>
              <a:srgbClr val="92D050"/>
            </a:solidFill>
            <a:prstDash val="lgDash"/>
            <a:round/>
            <a:headEnd len="med" w="med" type="none"/>
            <a:tailEnd len="med" w="med" type="none"/>
          </a:ln>
        </p:spPr>
        <p:txBody>
          <a:bodyPr anchorCtr="0" anchor="t" bIns="45700" lIns="91425" rIns="91425" wrap="square" tIns="45700">
            <a:noAutofit/>
          </a:bodyPr>
          <a:lstStyle/>
          <a:p>
            <a:pPr indent="0" lvl="0" marL="0" marR="0" rtl="0" algn="ctr">
              <a:spcBef>
                <a:spcPts val="0"/>
              </a:spcBef>
              <a:buNone/>
            </a:pPr>
            <a:r>
              <a:rPr b="1" lang="en-US" sz="2800">
                <a:solidFill>
                  <a:schemeClr val="dk1"/>
                </a:solidFill>
                <a:latin typeface="Calibri"/>
                <a:ea typeface="Calibri"/>
                <a:cs typeface="Calibri"/>
                <a:sym typeface="Calibri"/>
              </a:rPr>
              <a:t>Negative</a:t>
            </a:r>
            <a:r>
              <a:rPr lang="en-US" sz="2800">
                <a:solidFill>
                  <a:schemeClr val="dk1"/>
                </a:solidFill>
                <a:latin typeface="Calibri"/>
                <a:ea typeface="Calibri"/>
                <a:cs typeface="Calibri"/>
                <a:sym typeface="Calibri"/>
              </a:rPr>
              <a:t> BSR &amp; </a:t>
            </a:r>
          </a:p>
          <a:p>
            <a:pPr indent="0" lvl="0" marL="0" marR="0" rtl="0" algn="ctr">
              <a:spcBef>
                <a:spcPts val="0"/>
              </a:spcBef>
              <a:buNone/>
            </a:pPr>
            <a:r>
              <a:rPr b="1" lang="en-US" sz="2800">
                <a:solidFill>
                  <a:schemeClr val="dk1"/>
                </a:solidFill>
                <a:latin typeface="Calibri"/>
                <a:ea typeface="Calibri"/>
                <a:cs typeface="Calibri"/>
                <a:sym typeface="Calibri"/>
              </a:rPr>
              <a:t>Positive</a:t>
            </a:r>
            <a:r>
              <a:rPr lang="en-US" sz="2800">
                <a:solidFill>
                  <a:schemeClr val="dk1"/>
                </a:solidFill>
                <a:latin typeface="Calibri"/>
                <a:ea typeface="Calibri"/>
                <a:cs typeface="Calibri"/>
                <a:sym typeface="Calibri"/>
              </a:rPr>
              <a:t> design score indicates a </a:t>
            </a:r>
            <a:r>
              <a:rPr b="1" lang="en-US" sz="2800">
                <a:solidFill>
                  <a:schemeClr val="dk1"/>
                </a:solidFill>
                <a:latin typeface="Calibri"/>
                <a:ea typeface="Calibri"/>
                <a:cs typeface="Calibri"/>
                <a:sym typeface="Calibri"/>
              </a:rPr>
              <a:t>negative</a:t>
            </a:r>
            <a:r>
              <a:rPr lang="en-US" sz="2800">
                <a:solidFill>
                  <a:schemeClr val="dk1"/>
                </a:solidFill>
                <a:latin typeface="Calibri"/>
                <a:ea typeface="Calibri"/>
                <a:cs typeface="Calibri"/>
                <a:sym typeface="Calibri"/>
              </a:rPr>
              <a:t> relationship</a:t>
            </a:r>
          </a:p>
        </p:txBody>
      </p:sp>
      <p:sp>
        <p:nvSpPr>
          <p:cNvPr id="496" name="Shape 496"/>
          <p:cNvSpPr txBox="1"/>
          <p:nvPr/>
        </p:nvSpPr>
        <p:spPr>
          <a:xfrm>
            <a:off x="288652" y="2972443"/>
            <a:ext cx="1508105" cy="369332"/>
          </a:xfrm>
          <a:prstGeom prst="rect">
            <a:avLst/>
          </a:prstGeom>
          <a:noFill/>
          <a:ln>
            <a:noFill/>
          </a:ln>
        </p:spPr>
        <p:txBody>
          <a:bodyPr anchorCtr="0" anchor="t" bIns="45700" lIns="91425" rIns="91425" wrap="square" tIns="45700">
            <a:noAutofit/>
          </a:bodyPr>
          <a:lstStyle/>
          <a:p>
            <a:pPr indent="0" lvl="0" marL="0" marR="0" rtl="0" algn="l">
              <a:spcBef>
                <a:spcPts val="0"/>
              </a:spcBef>
              <a:buNone/>
            </a:pPr>
            <a:r>
              <a:rPr lang="en-US" sz="1800">
                <a:solidFill>
                  <a:schemeClr val="dk1"/>
                </a:solidFill>
                <a:latin typeface="Calibri"/>
                <a:ea typeface="Calibri"/>
                <a:cs typeface="Calibri"/>
                <a:sym typeface="Calibri"/>
              </a:rPr>
              <a:t>Negative BSRs</a:t>
            </a:r>
          </a:p>
        </p:txBody>
      </p:sp>
      <p:sp>
        <p:nvSpPr>
          <p:cNvPr id="497" name="Shape 497"/>
          <p:cNvSpPr txBox="1"/>
          <p:nvPr/>
        </p:nvSpPr>
        <p:spPr>
          <a:xfrm>
            <a:off x="538616" y="4619323"/>
            <a:ext cx="2910437" cy="1200329"/>
          </a:xfrm>
          <a:prstGeom prst="rect">
            <a:avLst/>
          </a:prstGeom>
          <a:noFill/>
          <a:ln>
            <a:noFill/>
          </a:ln>
        </p:spPr>
        <p:txBody>
          <a:bodyPr anchorCtr="0" anchor="t" bIns="45700" lIns="91425" rIns="91425" wrap="square" tIns="45700">
            <a:noAutofit/>
          </a:bodyPr>
          <a:lstStyle/>
          <a:p>
            <a:pPr indent="0" lvl="0" marL="0" marR="0" rtl="0" algn="ctr">
              <a:spcBef>
                <a:spcPts val="0"/>
              </a:spcBef>
              <a:buNone/>
            </a:pPr>
            <a:r>
              <a:rPr lang="en-US" sz="1800">
                <a:solidFill>
                  <a:schemeClr val="dk1"/>
                </a:solidFill>
                <a:latin typeface="Calibri"/>
                <a:ea typeface="Calibri"/>
                <a:cs typeface="Calibri"/>
                <a:sym typeface="Calibri"/>
              </a:rPr>
              <a:t>Mean % signal change </a:t>
            </a:r>
          </a:p>
          <a:p>
            <a:pPr indent="0" lvl="0" marL="0" marR="0" rtl="0" algn="ctr">
              <a:spcBef>
                <a:spcPts val="0"/>
              </a:spcBef>
              <a:buNone/>
            </a:pPr>
            <a:r>
              <a:rPr lang="en-US" sz="1800">
                <a:solidFill>
                  <a:schemeClr val="dk1"/>
                </a:solidFill>
                <a:latin typeface="Calibri"/>
                <a:ea typeface="Calibri"/>
                <a:cs typeface="Calibri"/>
                <a:sym typeface="Calibri"/>
              </a:rPr>
              <a:t>in selected voxel (L middle temporal) for young adults across the 4 conditions</a:t>
            </a:r>
          </a:p>
        </p:txBody>
      </p:sp>
      <p:sp>
        <p:nvSpPr>
          <p:cNvPr id="498" name="Shape 498"/>
          <p:cNvSpPr txBox="1"/>
          <p:nvPr/>
        </p:nvSpPr>
        <p:spPr>
          <a:xfrm>
            <a:off x="2028578" y="2972443"/>
            <a:ext cx="2417841" cy="369332"/>
          </a:xfrm>
          <a:prstGeom prst="rect">
            <a:avLst/>
          </a:prstGeom>
          <a:noFill/>
          <a:ln>
            <a:noFill/>
          </a:ln>
        </p:spPr>
        <p:txBody>
          <a:bodyPr anchorCtr="0" anchor="t" bIns="45700" lIns="91425" rIns="91425" wrap="square" tIns="45700">
            <a:noAutofit/>
          </a:bodyPr>
          <a:lstStyle/>
          <a:p>
            <a:pPr indent="0" lvl="0" marL="0" marR="0" rtl="0" algn="l">
              <a:spcBef>
                <a:spcPts val="0"/>
              </a:spcBef>
              <a:buNone/>
            </a:pPr>
            <a:r>
              <a:rPr lang="en-US" sz="1800">
                <a:solidFill>
                  <a:schemeClr val="dk1"/>
                </a:solidFill>
                <a:latin typeface="Calibri"/>
                <a:ea typeface="Calibri"/>
                <a:cs typeface="Calibri"/>
                <a:sym typeface="Calibri"/>
              </a:rPr>
              <a:t>Design Scores for Young</a:t>
            </a:r>
          </a:p>
        </p:txBody>
      </p:sp>
      <p:sp>
        <p:nvSpPr>
          <p:cNvPr id="499" name="Shape 499"/>
          <p:cNvSpPr txBox="1"/>
          <p:nvPr/>
        </p:nvSpPr>
        <p:spPr>
          <a:xfrm>
            <a:off x="0" y="0"/>
            <a:ext cx="9144000" cy="721895"/>
          </a:xfrm>
          <a:prstGeom prst="rect">
            <a:avLst/>
          </a:prstGeom>
          <a:noFill/>
          <a:ln>
            <a:noFill/>
          </a:ln>
        </p:spPr>
        <p:txBody>
          <a:bodyPr anchorCtr="0" anchor="t" bIns="45700" lIns="91425" rIns="91425" wrap="square" tIns="45700">
            <a:noAutofit/>
          </a:bodyPr>
          <a:lstStyle/>
          <a:p>
            <a:pPr indent="-254000" lvl="0" marL="0" marR="0" rtl="0" algn="l">
              <a:lnSpc>
                <a:spcPct val="90000"/>
              </a:lnSpc>
              <a:spcBef>
                <a:spcPts val="0"/>
              </a:spcBef>
              <a:buClr>
                <a:schemeClr val="dk1"/>
              </a:buClr>
              <a:buSzPts val="4000"/>
              <a:buFont typeface="Calibri"/>
              <a:buNone/>
            </a:pPr>
            <a:r>
              <a:rPr lang="en-US" sz="4000">
                <a:solidFill>
                  <a:schemeClr val="dk1"/>
                </a:solidFill>
                <a:latin typeface="Calibri"/>
                <a:ea typeface="Calibri"/>
                <a:cs typeface="Calibri"/>
                <a:sym typeface="Calibri"/>
              </a:rPr>
              <a:t>Interpreting fMRI-condition relationships</a:t>
            </a:r>
          </a:p>
        </p:txBody>
      </p:sp>
      <p:cxnSp>
        <p:nvCxnSpPr>
          <p:cNvPr id="500" name="Shape 500"/>
          <p:cNvCxnSpPr>
            <a:stCxn id="495" idx="1"/>
          </p:cNvCxnSpPr>
          <p:nvPr/>
        </p:nvCxnSpPr>
        <p:spPr>
          <a:xfrm rot="10800000">
            <a:off x="3449107" y="1572202"/>
            <a:ext cx="1517700" cy="492300"/>
          </a:xfrm>
          <a:prstGeom prst="straightConnector1">
            <a:avLst/>
          </a:prstGeom>
          <a:noFill/>
          <a:ln cap="flat" cmpd="sng" w="57150">
            <a:solidFill>
              <a:srgbClr val="92D050"/>
            </a:solidFill>
            <a:prstDash val="solid"/>
            <a:miter lim="800000"/>
            <a:headEnd len="med" w="med" type="none"/>
            <a:tailEnd len="lg" w="lg" type="stealth"/>
          </a:ln>
        </p:spPr>
      </p:cxnSp>
      <p:cxnSp>
        <p:nvCxnSpPr>
          <p:cNvPr id="501" name="Shape 501"/>
          <p:cNvCxnSpPr>
            <a:stCxn id="495" idx="2"/>
          </p:cNvCxnSpPr>
          <p:nvPr/>
        </p:nvCxnSpPr>
        <p:spPr>
          <a:xfrm>
            <a:off x="6803356" y="2972443"/>
            <a:ext cx="784500" cy="2225100"/>
          </a:xfrm>
          <a:prstGeom prst="straightConnector1">
            <a:avLst/>
          </a:prstGeom>
          <a:noFill/>
          <a:ln cap="flat" cmpd="sng" w="57150">
            <a:solidFill>
              <a:srgbClr val="92D050"/>
            </a:solidFill>
            <a:prstDash val="solid"/>
            <a:miter lim="800000"/>
            <a:headEnd len="med" w="med" type="none"/>
            <a:tailEnd len="lg" w="lg" type="stealth"/>
          </a:ln>
        </p:spPr>
      </p:cxnSp>
      <p:sp>
        <p:nvSpPr>
          <p:cNvPr id="502" name="Shape 502"/>
          <p:cNvSpPr txBox="1"/>
          <p:nvPr/>
        </p:nvSpPr>
        <p:spPr>
          <a:xfrm>
            <a:off x="3501241" y="3939638"/>
            <a:ext cx="1974387" cy="369332"/>
          </a:xfrm>
          <a:prstGeom prst="rect">
            <a:avLst/>
          </a:prstGeom>
          <a:solidFill>
            <a:srgbClr val="E1EFD8"/>
          </a:solidFill>
          <a:ln cap="flat" cmpd="sng" w="9525">
            <a:solidFill>
              <a:schemeClr val="accent6"/>
            </a:solidFill>
            <a:prstDash val="solid"/>
            <a:round/>
            <a:headEnd len="med" w="med" type="none"/>
            <a:tailEnd len="med" w="med" type="none"/>
          </a:ln>
        </p:spPr>
        <p:txBody>
          <a:bodyPr anchorCtr="0" anchor="t" bIns="45700" lIns="91425" rIns="91425" wrap="square" tIns="45700">
            <a:noAutofit/>
          </a:bodyPr>
          <a:lstStyle/>
          <a:p>
            <a:pPr indent="0" lvl="0" marL="0" marR="0" rtl="0" algn="l">
              <a:spcBef>
                <a:spcPts val="0"/>
              </a:spcBef>
              <a:buNone/>
            </a:pPr>
            <a:r>
              <a:rPr lang="en-US" sz="1800">
                <a:solidFill>
                  <a:schemeClr val="dk1"/>
                </a:solidFill>
                <a:latin typeface="Calibri"/>
                <a:ea typeface="Calibri"/>
                <a:cs typeface="Calibri"/>
                <a:sym typeface="Calibri"/>
              </a:rPr>
              <a:t>Voxel Intensity Plot</a:t>
            </a: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7" name="Shape 507"/>
        <p:cNvGrpSpPr/>
        <p:nvPr/>
      </p:nvGrpSpPr>
      <p:grpSpPr>
        <a:xfrm>
          <a:off x="0" y="0"/>
          <a:ext cx="0" cy="0"/>
          <a:chOff x="0" y="0"/>
          <a:chExt cx="0" cy="0"/>
        </a:xfrm>
      </p:grpSpPr>
      <p:pic>
        <p:nvPicPr>
          <p:cNvPr id="508" name="Shape 508"/>
          <p:cNvPicPr preferRelativeResize="0"/>
          <p:nvPr/>
        </p:nvPicPr>
        <p:blipFill rotWithShape="1">
          <a:blip r:embed="rId3">
            <a:alphaModFix/>
          </a:blip>
          <a:srcRect b="0" l="0" r="0" t="0"/>
          <a:stretch/>
        </p:blipFill>
        <p:spPr>
          <a:xfrm>
            <a:off x="2409946" y="4765007"/>
            <a:ext cx="2062137" cy="1554480"/>
          </a:xfrm>
          <a:prstGeom prst="rect">
            <a:avLst/>
          </a:prstGeom>
          <a:noFill/>
          <a:ln>
            <a:noFill/>
          </a:ln>
        </p:spPr>
      </p:pic>
      <p:sp>
        <p:nvSpPr>
          <p:cNvPr id="509" name="Shape 509"/>
          <p:cNvSpPr txBox="1"/>
          <p:nvPr/>
        </p:nvSpPr>
        <p:spPr>
          <a:xfrm rot="-2349781">
            <a:off x="2332362" y="708972"/>
            <a:ext cx="763927" cy="369332"/>
          </a:xfrm>
          <a:prstGeom prst="rect">
            <a:avLst/>
          </a:prstGeom>
          <a:noFill/>
          <a:ln>
            <a:noFill/>
          </a:ln>
        </p:spPr>
        <p:txBody>
          <a:bodyPr anchorCtr="0" anchor="t" bIns="45700" lIns="91425" rIns="91425" wrap="square" tIns="45700">
            <a:noAutofit/>
          </a:bodyPr>
          <a:lstStyle/>
          <a:p>
            <a:pPr indent="0" lvl="0" marL="0" marR="0" rtl="0" algn="l">
              <a:spcBef>
                <a:spcPts val="0"/>
              </a:spcBef>
              <a:buNone/>
            </a:pPr>
            <a:r>
              <a:rPr lang="en-US" sz="1800">
                <a:solidFill>
                  <a:schemeClr val="dk1"/>
                </a:solidFill>
                <a:latin typeface="Calibri"/>
                <a:ea typeface="Calibri"/>
                <a:cs typeface="Calibri"/>
                <a:sym typeface="Calibri"/>
              </a:rPr>
              <a:t>Voxel</a:t>
            </a:r>
            <a:r>
              <a:rPr baseline="-25000" lang="en-US" sz="1800">
                <a:solidFill>
                  <a:schemeClr val="dk1"/>
                </a:solidFill>
                <a:latin typeface="Calibri"/>
                <a:ea typeface="Calibri"/>
                <a:cs typeface="Calibri"/>
                <a:sym typeface="Calibri"/>
              </a:rPr>
              <a:t>1</a:t>
            </a:r>
          </a:p>
        </p:txBody>
      </p:sp>
      <p:sp>
        <p:nvSpPr>
          <p:cNvPr id="510" name="Shape 510"/>
          <p:cNvSpPr txBox="1"/>
          <p:nvPr/>
        </p:nvSpPr>
        <p:spPr>
          <a:xfrm rot="-2349781">
            <a:off x="2746598" y="741496"/>
            <a:ext cx="763927" cy="369332"/>
          </a:xfrm>
          <a:prstGeom prst="rect">
            <a:avLst/>
          </a:prstGeom>
          <a:noFill/>
          <a:ln>
            <a:noFill/>
          </a:ln>
        </p:spPr>
        <p:txBody>
          <a:bodyPr anchorCtr="0" anchor="t" bIns="45700" lIns="91425" rIns="91425" wrap="square" tIns="45700">
            <a:noAutofit/>
          </a:bodyPr>
          <a:lstStyle/>
          <a:p>
            <a:pPr indent="0" lvl="0" marL="0" marR="0" rtl="0" algn="l">
              <a:spcBef>
                <a:spcPts val="0"/>
              </a:spcBef>
              <a:buNone/>
            </a:pPr>
            <a:r>
              <a:rPr lang="en-US" sz="1800">
                <a:solidFill>
                  <a:schemeClr val="dk1"/>
                </a:solidFill>
                <a:latin typeface="Calibri"/>
                <a:ea typeface="Calibri"/>
                <a:cs typeface="Calibri"/>
                <a:sym typeface="Calibri"/>
              </a:rPr>
              <a:t>Voxel</a:t>
            </a:r>
            <a:r>
              <a:rPr baseline="-25000" lang="en-US" sz="1800">
                <a:solidFill>
                  <a:schemeClr val="dk1"/>
                </a:solidFill>
                <a:latin typeface="Calibri"/>
                <a:ea typeface="Calibri"/>
                <a:cs typeface="Calibri"/>
                <a:sym typeface="Calibri"/>
              </a:rPr>
              <a:t>2</a:t>
            </a:r>
          </a:p>
        </p:txBody>
      </p:sp>
      <p:sp>
        <p:nvSpPr>
          <p:cNvPr id="511" name="Shape 511"/>
          <p:cNvSpPr txBox="1"/>
          <p:nvPr/>
        </p:nvSpPr>
        <p:spPr>
          <a:xfrm rot="-2349781">
            <a:off x="3984050" y="685762"/>
            <a:ext cx="784767" cy="369332"/>
          </a:xfrm>
          <a:prstGeom prst="rect">
            <a:avLst/>
          </a:prstGeom>
          <a:noFill/>
          <a:ln>
            <a:noFill/>
          </a:ln>
        </p:spPr>
        <p:txBody>
          <a:bodyPr anchorCtr="0" anchor="t" bIns="45700" lIns="91425" rIns="91425" wrap="square" tIns="45700">
            <a:noAutofit/>
          </a:bodyPr>
          <a:lstStyle/>
          <a:p>
            <a:pPr indent="0" lvl="0" marL="0" marR="0" rtl="0" algn="l">
              <a:spcBef>
                <a:spcPts val="0"/>
              </a:spcBef>
              <a:buNone/>
            </a:pPr>
            <a:r>
              <a:rPr lang="en-US" sz="1800">
                <a:solidFill>
                  <a:schemeClr val="dk1"/>
                </a:solidFill>
                <a:latin typeface="Calibri"/>
                <a:ea typeface="Calibri"/>
                <a:cs typeface="Calibri"/>
                <a:sym typeface="Calibri"/>
              </a:rPr>
              <a:t>Voxel</a:t>
            </a:r>
            <a:r>
              <a:rPr baseline="-25000" lang="en-US" sz="1800">
                <a:solidFill>
                  <a:schemeClr val="dk1"/>
                </a:solidFill>
                <a:latin typeface="Calibri"/>
                <a:ea typeface="Calibri"/>
                <a:cs typeface="Calibri"/>
                <a:sym typeface="Calibri"/>
              </a:rPr>
              <a:t>N</a:t>
            </a:r>
          </a:p>
        </p:txBody>
      </p:sp>
      <p:sp>
        <p:nvSpPr>
          <p:cNvPr id="512" name="Shape 512"/>
          <p:cNvSpPr txBox="1"/>
          <p:nvPr/>
        </p:nvSpPr>
        <p:spPr>
          <a:xfrm>
            <a:off x="3302671" y="715254"/>
            <a:ext cx="1055097" cy="369332"/>
          </a:xfrm>
          <a:prstGeom prst="rect">
            <a:avLst/>
          </a:prstGeom>
          <a:noFill/>
          <a:ln>
            <a:noFill/>
          </a:ln>
        </p:spPr>
        <p:txBody>
          <a:bodyPr anchorCtr="0" anchor="t" bIns="45700" lIns="91425" rIns="91425" wrap="square" tIns="45700">
            <a:noAutofit/>
          </a:bodyPr>
          <a:lstStyle/>
          <a:p>
            <a:pPr indent="0" lvl="0" marL="0" marR="0" rtl="0" algn="l">
              <a:spcBef>
                <a:spcPts val="0"/>
              </a:spcBef>
              <a:buNone/>
            </a:pPr>
            <a:r>
              <a:rPr lang="en-US" sz="1800">
                <a:solidFill>
                  <a:schemeClr val="dk1"/>
                </a:solidFill>
                <a:latin typeface="Calibri"/>
                <a:ea typeface="Calibri"/>
                <a:cs typeface="Calibri"/>
                <a:sym typeface="Calibri"/>
              </a:rPr>
              <a:t>.  .   .  .  .  </a:t>
            </a:r>
          </a:p>
        </p:txBody>
      </p:sp>
      <p:sp>
        <p:nvSpPr>
          <p:cNvPr id="513" name="Shape 513"/>
          <p:cNvSpPr txBox="1"/>
          <p:nvPr/>
        </p:nvSpPr>
        <p:spPr>
          <a:xfrm>
            <a:off x="313017" y="1713622"/>
            <a:ext cx="1680268" cy="369332"/>
          </a:xfrm>
          <a:prstGeom prst="rect">
            <a:avLst/>
          </a:prstGeom>
          <a:noFill/>
          <a:ln>
            <a:noFill/>
          </a:ln>
        </p:spPr>
        <p:txBody>
          <a:bodyPr anchorCtr="0" anchor="t" bIns="45700" lIns="91425" rIns="91425" wrap="square" tIns="45700">
            <a:noAutofit/>
          </a:bodyPr>
          <a:lstStyle/>
          <a:p>
            <a:pPr indent="0" lvl="0" marL="0" marR="0" rtl="0" algn="r">
              <a:spcBef>
                <a:spcPts val="0"/>
              </a:spcBef>
              <a:buNone/>
            </a:pPr>
            <a:r>
              <a:rPr lang="en-US" sz="1800">
                <a:solidFill>
                  <a:schemeClr val="dk1"/>
                </a:solidFill>
                <a:latin typeface="Calibri"/>
                <a:ea typeface="Calibri"/>
                <a:cs typeface="Calibri"/>
                <a:sym typeface="Calibri"/>
              </a:rPr>
              <a:t>Subject  Y_3224</a:t>
            </a:r>
          </a:p>
        </p:txBody>
      </p:sp>
      <p:pic>
        <p:nvPicPr>
          <p:cNvPr id="514" name="Shape 514"/>
          <p:cNvPicPr preferRelativeResize="0"/>
          <p:nvPr/>
        </p:nvPicPr>
        <p:blipFill rotWithShape="1">
          <a:blip r:embed="rId4">
            <a:alphaModFix/>
          </a:blip>
          <a:srcRect b="0" l="0" r="0" t="0"/>
          <a:stretch/>
        </p:blipFill>
        <p:spPr>
          <a:xfrm>
            <a:off x="2409946" y="1174265"/>
            <a:ext cx="2062138" cy="1554480"/>
          </a:xfrm>
          <a:prstGeom prst="rect">
            <a:avLst/>
          </a:prstGeom>
          <a:noFill/>
          <a:ln>
            <a:noFill/>
          </a:ln>
        </p:spPr>
      </p:pic>
      <p:pic>
        <p:nvPicPr>
          <p:cNvPr id="515" name="Shape 515"/>
          <p:cNvPicPr preferRelativeResize="0"/>
          <p:nvPr/>
        </p:nvPicPr>
        <p:blipFill rotWithShape="1">
          <a:blip r:embed="rId5">
            <a:alphaModFix/>
          </a:blip>
          <a:srcRect b="0" l="0" r="0" t="0"/>
          <a:stretch/>
        </p:blipFill>
        <p:spPr>
          <a:xfrm>
            <a:off x="2409946" y="2741511"/>
            <a:ext cx="2062138" cy="1554480"/>
          </a:xfrm>
          <a:prstGeom prst="rect">
            <a:avLst/>
          </a:prstGeom>
          <a:noFill/>
          <a:ln>
            <a:noFill/>
          </a:ln>
        </p:spPr>
      </p:pic>
      <p:sp>
        <p:nvSpPr>
          <p:cNvPr id="516" name="Shape 516"/>
          <p:cNvSpPr txBox="1"/>
          <p:nvPr/>
        </p:nvSpPr>
        <p:spPr>
          <a:xfrm>
            <a:off x="313017" y="3288155"/>
            <a:ext cx="1680268" cy="369332"/>
          </a:xfrm>
          <a:prstGeom prst="rect">
            <a:avLst/>
          </a:prstGeom>
          <a:noFill/>
          <a:ln>
            <a:noFill/>
          </a:ln>
        </p:spPr>
        <p:txBody>
          <a:bodyPr anchorCtr="0" anchor="t" bIns="45700" lIns="91425" rIns="91425" wrap="square" tIns="45700">
            <a:noAutofit/>
          </a:bodyPr>
          <a:lstStyle/>
          <a:p>
            <a:pPr indent="0" lvl="0" marL="0" marR="0" rtl="0" algn="r">
              <a:spcBef>
                <a:spcPts val="0"/>
              </a:spcBef>
              <a:buNone/>
            </a:pPr>
            <a:r>
              <a:rPr lang="en-US" sz="1800">
                <a:solidFill>
                  <a:schemeClr val="dk1"/>
                </a:solidFill>
                <a:latin typeface="Calibri"/>
                <a:ea typeface="Calibri"/>
                <a:cs typeface="Calibri"/>
                <a:sym typeface="Calibri"/>
              </a:rPr>
              <a:t>Subject  Y_3767</a:t>
            </a:r>
          </a:p>
        </p:txBody>
      </p:sp>
      <p:sp>
        <p:nvSpPr>
          <p:cNvPr id="517" name="Shape 517"/>
          <p:cNvSpPr txBox="1"/>
          <p:nvPr/>
        </p:nvSpPr>
        <p:spPr>
          <a:xfrm>
            <a:off x="389961" y="5278478"/>
            <a:ext cx="1603324" cy="369332"/>
          </a:xfrm>
          <a:prstGeom prst="rect">
            <a:avLst/>
          </a:prstGeom>
          <a:noFill/>
          <a:ln>
            <a:noFill/>
          </a:ln>
        </p:spPr>
        <p:txBody>
          <a:bodyPr anchorCtr="0" anchor="t" bIns="45700" lIns="91425" rIns="91425" wrap="square" tIns="45700">
            <a:noAutofit/>
          </a:bodyPr>
          <a:lstStyle/>
          <a:p>
            <a:pPr indent="0" lvl="0" marL="0" marR="0" rtl="0" algn="r">
              <a:spcBef>
                <a:spcPts val="0"/>
              </a:spcBef>
              <a:buNone/>
            </a:pPr>
            <a:r>
              <a:rPr lang="en-US" sz="1800">
                <a:solidFill>
                  <a:schemeClr val="dk1"/>
                </a:solidFill>
                <a:latin typeface="Calibri"/>
                <a:ea typeface="Calibri"/>
                <a:cs typeface="Calibri"/>
                <a:sym typeface="Calibri"/>
              </a:rPr>
              <a:t>Subject  O_980</a:t>
            </a:r>
          </a:p>
        </p:txBody>
      </p:sp>
      <p:sp>
        <p:nvSpPr>
          <p:cNvPr id="518" name="Shape 518"/>
          <p:cNvSpPr txBox="1"/>
          <p:nvPr/>
        </p:nvSpPr>
        <p:spPr>
          <a:xfrm>
            <a:off x="1163990" y="3520539"/>
            <a:ext cx="242438" cy="1754326"/>
          </a:xfrm>
          <a:prstGeom prst="rect">
            <a:avLst/>
          </a:prstGeom>
          <a:noFill/>
          <a:ln>
            <a:noFill/>
          </a:ln>
        </p:spPr>
        <p:txBody>
          <a:bodyPr anchorCtr="0" anchor="t" bIns="45700" lIns="91425" rIns="91425" wrap="square" tIns="45700">
            <a:noAutofit/>
          </a:bodyPr>
          <a:lstStyle/>
          <a:p>
            <a:pPr indent="0" lvl="0" marL="0" marR="0" rtl="0" algn="r">
              <a:spcBef>
                <a:spcPts val="0"/>
              </a:spcBef>
              <a:buNone/>
            </a:pPr>
            <a:r>
              <a:rPr lang="en-US" sz="1800">
                <a:solidFill>
                  <a:schemeClr val="dk1"/>
                </a:solidFill>
                <a:latin typeface="Calibri"/>
                <a:ea typeface="Calibri"/>
                <a:cs typeface="Calibri"/>
                <a:sym typeface="Calibri"/>
              </a:rPr>
              <a:t>.</a:t>
            </a:r>
          </a:p>
          <a:p>
            <a:pPr indent="0" lvl="0" marL="0" marR="0" rtl="0" algn="r">
              <a:spcBef>
                <a:spcPts val="0"/>
              </a:spcBef>
              <a:buNone/>
            </a:pPr>
            <a:r>
              <a:rPr lang="en-US" sz="1800">
                <a:solidFill>
                  <a:schemeClr val="dk1"/>
                </a:solidFill>
                <a:latin typeface="Calibri"/>
                <a:ea typeface="Calibri"/>
                <a:cs typeface="Calibri"/>
                <a:sym typeface="Calibri"/>
              </a:rPr>
              <a:t>.</a:t>
            </a:r>
          </a:p>
          <a:p>
            <a:pPr indent="0" lvl="0" marL="0" marR="0" rtl="0" algn="r">
              <a:spcBef>
                <a:spcPts val="0"/>
              </a:spcBef>
              <a:buNone/>
            </a:pPr>
            <a:r>
              <a:rPr lang="en-US" sz="1800">
                <a:solidFill>
                  <a:schemeClr val="dk1"/>
                </a:solidFill>
                <a:latin typeface="Calibri"/>
                <a:ea typeface="Calibri"/>
                <a:cs typeface="Calibri"/>
                <a:sym typeface="Calibri"/>
              </a:rPr>
              <a:t>.</a:t>
            </a:r>
          </a:p>
          <a:p>
            <a:pPr indent="0" lvl="0" marL="0" marR="0" rtl="0" algn="r">
              <a:spcBef>
                <a:spcPts val="0"/>
              </a:spcBef>
              <a:buNone/>
            </a:pPr>
            <a:r>
              <a:rPr lang="en-US" sz="1800">
                <a:solidFill>
                  <a:schemeClr val="dk1"/>
                </a:solidFill>
                <a:latin typeface="Calibri"/>
                <a:ea typeface="Calibri"/>
                <a:cs typeface="Calibri"/>
                <a:sym typeface="Calibri"/>
              </a:rPr>
              <a:t>.</a:t>
            </a:r>
          </a:p>
          <a:p>
            <a:pPr indent="0" lvl="0" marL="0" marR="0" rtl="0" algn="r">
              <a:spcBef>
                <a:spcPts val="0"/>
              </a:spcBef>
              <a:buNone/>
            </a:pPr>
            <a:r>
              <a:rPr lang="en-US" sz="1800">
                <a:solidFill>
                  <a:schemeClr val="dk1"/>
                </a:solidFill>
                <a:latin typeface="Calibri"/>
                <a:ea typeface="Calibri"/>
                <a:cs typeface="Calibri"/>
                <a:sym typeface="Calibri"/>
              </a:rPr>
              <a:t>.</a:t>
            </a:r>
          </a:p>
          <a:p>
            <a:pPr indent="0" lvl="0" marL="0" marR="0" rtl="0" algn="r">
              <a:spcBef>
                <a:spcPts val="0"/>
              </a:spcBef>
              <a:buNone/>
            </a:pPr>
            <a:r>
              <a:rPr lang="en-US" sz="1800">
                <a:solidFill>
                  <a:schemeClr val="dk1"/>
                </a:solidFill>
                <a:latin typeface="Calibri"/>
                <a:ea typeface="Calibri"/>
                <a:cs typeface="Calibri"/>
                <a:sym typeface="Calibri"/>
              </a:rPr>
              <a:t>.</a:t>
            </a:r>
          </a:p>
        </p:txBody>
      </p:sp>
      <p:sp>
        <p:nvSpPr>
          <p:cNvPr id="519" name="Shape 519"/>
          <p:cNvSpPr txBox="1"/>
          <p:nvPr/>
        </p:nvSpPr>
        <p:spPr>
          <a:xfrm>
            <a:off x="3181484" y="4096959"/>
            <a:ext cx="242374" cy="923330"/>
          </a:xfrm>
          <a:prstGeom prst="rect">
            <a:avLst/>
          </a:prstGeom>
          <a:noFill/>
          <a:ln>
            <a:noFill/>
          </a:ln>
        </p:spPr>
        <p:txBody>
          <a:bodyPr anchorCtr="0" anchor="t" bIns="45700" lIns="91425" rIns="91425" wrap="square" tIns="45700">
            <a:noAutofit/>
          </a:bodyPr>
          <a:lstStyle/>
          <a:p>
            <a:pPr indent="0" lvl="0" marL="0" marR="0" rtl="0" algn="l">
              <a:spcBef>
                <a:spcPts val="0"/>
              </a:spcBef>
              <a:buNone/>
            </a:pPr>
            <a:r>
              <a:rPr lang="en-US" sz="1800">
                <a:solidFill>
                  <a:schemeClr val="dk1"/>
                </a:solidFill>
                <a:latin typeface="Calibri"/>
                <a:ea typeface="Calibri"/>
                <a:cs typeface="Calibri"/>
                <a:sym typeface="Calibri"/>
              </a:rPr>
              <a:t>.</a:t>
            </a:r>
          </a:p>
          <a:p>
            <a:pPr indent="0" lvl="0" marL="0" marR="0" rtl="0" algn="l">
              <a:spcBef>
                <a:spcPts val="0"/>
              </a:spcBef>
              <a:buNone/>
            </a:pPr>
            <a:r>
              <a:rPr lang="en-US" sz="1800">
                <a:solidFill>
                  <a:schemeClr val="dk1"/>
                </a:solidFill>
                <a:latin typeface="Calibri"/>
                <a:ea typeface="Calibri"/>
                <a:cs typeface="Calibri"/>
                <a:sym typeface="Calibri"/>
              </a:rPr>
              <a:t>.</a:t>
            </a:r>
          </a:p>
          <a:p>
            <a:pPr indent="0" lvl="0" marL="0" marR="0" rtl="0" algn="l">
              <a:spcBef>
                <a:spcPts val="0"/>
              </a:spcBef>
              <a:buNone/>
            </a:pPr>
            <a:r>
              <a:t/>
            </a:r>
            <a:endParaRPr sz="1800">
              <a:solidFill>
                <a:schemeClr val="dk1"/>
              </a:solidFill>
              <a:latin typeface="Calibri"/>
              <a:ea typeface="Calibri"/>
              <a:cs typeface="Calibri"/>
              <a:sym typeface="Calibri"/>
            </a:endParaRPr>
          </a:p>
        </p:txBody>
      </p:sp>
      <p:sp>
        <p:nvSpPr>
          <p:cNvPr id="520" name="Shape 520"/>
          <p:cNvSpPr/>
          <p:nvPr/>
        </p:nvSpPr>
        <p:spPr>
          <a:xfrm>
            <a:off x="2050149" y="1255972"/>
            <a:ext cx="346781" cy="1350747"/>
          </a:xfrm>
          <a:prstGeom prst="leftBrace">
            <a:avLst>
              <a:gd fmla="val 8333" name="adj1"/>
              <a:gd fmla="val 48990" name="adj2"/>
            </a:avLst>
          </a:prstGeom>
          <a:noFill/>
          <a:ln cap="flat" cmpd="sng" w="9525">
            <a:solidFill>
              <a:schemeClr val="accent1"/>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dk1"/>
              </a:solidFill>
              <a:latin typeface="Calibri"/>
              <a:ea typeface="Calibri"/>
              <a:cs typeface="Calibri"/>
              <a:sym typeface="Calibri"/>
            </a:endParaRPr>
          </a:p>
        </p:txBody>
      </p:sp>
      <p:sp>
        <p:nvSpPr>
          <p:cNvPr id="521" name="Shape 521"/>
          <p:cNvSpPr/>
          <p:nvPr/>
        </p:nvSpPr>
        <p:spPr>
          <a:xfrm>
            <a:off x="2050149" y="2827742"/>
            <a:ext cx="346781" cy="1350747"/>
          </a:xfrm>
          <a:prstGeom prst="leftBrace">
            <a:avLst>
              <a:gd fmla="val 8333" name="adj1"/>
              <a:gd fmla="val 48990" name="adj2"/>
            </a:avLst>
          </a:prstGeom>
          <a:noFill/>
          <a:ln cap="flat" cmpd="sng" w="9525">
            <a:solidFill>
              <a:schemeClr val="accent1"/>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dk1"/>
              </a:solidFill>
              <a:latin typeface="Calibri"/>
              <a:ea typeface="Calibri"/>
              <a:cs typeface="Calibri"/>
              <a:sym typeface="Calibri"/>
            </a:endParaRPr>
          </a:p>
        </p:txBody>
      </p:sp>
      <p:sp>
        <p:nvSpPr>
          <p:cNvPr id="522" name="Shape 522"/>
          <p:cNvSpPr/>
          <p:nvPr/>
        </p:nvSpPr>
        <p:spPr>
          <a:xfrm>
            <a:off x="2050149" y="4820322"/>
            <a:ext cx="346781" cy="1350747"/>
          </a:xfrm>
          <a:prstGeom prst="leftBrace">
            <a:avLst>
              <a:gd fmla="val 8333" name="adj1"/>
              <a:gd fmla="val 48990" name="adj2"/>
            </a:avLst>
          </a:prstGeom>
          <a:noFill/>
          <a:ln cap="flat" cmpd="sng" w="9525">
            <a:solidFill>
              <a:schemeClr val="accent1"/>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dk1"/>
              </a:solidFill>
              <a:latin typeface="Calibri"/>
              <a:ea typeface="Calibri"/>
              <a:cs typeface="Calibri"/>
              <a:sym typeface="Calibri"/>
            </a:endParaRPr>
          </a:p>
        </p:txBody>
      </p:sp>
      <p:sp>
        <p:nvSpPr>
          <p:cNvPr id="523" name="Shape 523"/>
          <p:cNvSpPr/>
          <p:nvPr/>
        </p:nvSpPr>
        <p:spPr>
          <a:xfrm>
            <a:off x="-31564" y="50771"/>
            <a:ext cx="7872924" cy="461665"/>
          </a:xfrm>
          <a:prstGeom prst="rect">
            <a:avLst/>
          </a:prstGeom>
          <a:noFill/>
          <a:ln>
            <a:noFill/>
          </a:ln>
        </p:spPr>
        <p:txBody>
          <a:bodyPr anchorCtr="0" anchor="t" bIns="45700" lIns="91425" rIns="91425" wrap="square" tIns="45700">
            <a:noAutofit/>
          </a:bodyPr>
          <a:lstStyle/>
          <a:p>
            <a:pPr indent="0" lvl="0" marL="0" marR="0" rtl="0" algn="l">
              <a:spcBef>
                <a:spcPts val="0"/>
              </a:spcBef>
              <a:buNone/>
            </a:pPr>
            <a:r>
              <a:rPr lang="en-US" sz="2400">
                <a:solidFill>
                  <a:schemeClr val="dk1"/>
                </a:solidFill>
                <a:latin typeface="Calibri"/>
                <a:ea typeface="Calibri"/>
                <a:cs typeface="Calibri"/>
                <a:sym typeface="Calibri"/>
              </a:rPr>
              <a:t>Mean-Center by condition (type 1) – boosts group differences</a:t>
            </a:r>
          </a:p>
        </p:txBody>
      </p:sp>
      <p:sp>
        <p:nvSpPr>
          <p:cNvPr id="524" name="Shape 524"/>
          <p:cNvSpPr/>
          <p:nvPr/>
        </p:nvSpPr>
        <p:spPr>
          <a:xfrm>
            <a:off x="4572703" y="1675079"/>
            <a:ext cx="3254545" cy="461665"/>
          </a:xfrm>
          <a:prstGeom prst="rect">
            <a:avLst/>
          </a:prstGeom>
          <a:noFill/>
          <a:ln>
            <a:noFill/>
          </a:ln>
        </p:spPr>
        <p:txBody>
          <a:bodyPr anchorCtr="0" anchor="t" bIns="45700" lIns="91425" rIns="91425" wrap="square" tIns="45700">
            <a:noAutofit/>
          </a:bodyPr>
          <a:lstStyle/>
          <a:p>
            <a:pPr indent="0" lvl="0" marL="0" marR="0" rtl="0" algn="l">
              <a:spcBef>
                <a:spcPts val="0"/>
              </a:spcBef>
              <a:buNone/>
            </a:pPr>
            <a:r>
              <a:rPr lang="en-US" sz="2400">
                <a:solidFill>
                  <a:schemeClr val="dk1"/>
                </a:solidFill>
                <a:latin typeface="Calibri"/>
                <a:ea typeface="Calibri"/>
                <a:cs typeface="Calibri"/>
                <a:sym typeface="Calibri"/>
              </a:rPr>
              <a:t>− Grand Condition Mean</a:t>
            </a:r>
          </a:p>
        </p:txBody>
      </p:sp>
      <p:sp>
        <p:nvSpPr>
          <p:cNvPr id="525" name="Shape 525"/>
          <p:cNvSpPr/>
          <p:nvPr/>
        </p:nvSpPr>
        <p:spPr>
          <a:xfrm>
            <a:off x="4572702" y="3195822"/>
            <a:ext cx="3254545" cy="461665"/>
          </a:xfrm>
          <a:prstGeom prst="rect">
            <a:avLst/>
          </a:prstGeom>
          <a:noFill/>
          <a:ln>
            <a:noFill/>
          </a:ln>
        </p:spPr>
        <p:txBody>
          <a:bodyPr anchorCtr="0" anchor="t" bIns="45700" lIns="91425" rIns="91425" wrap="square" tIns="45700">
            <a:noAutofit/>
          </a:bodyPr>
          <a:lstStyle/>
          <a:p>
            <a:pPr indent="0" lvl="0" marL="0" marR="0" rtl="0" algn="l">
              <a:spcBef>
                <a:spcPts val="0"/>
              </a:spcBef>
              <a:buNone/>
            </a:pPr>
            <a:r>
              <a:rPr lang="en-US" sz="2400">
                <a:solidFill>
                  <a:schemeClr val="dk1"/>
                </a:solidFill>
                <a:latin typeface="Calibri"/>
                <a:ea typeface="Calibri"/>
                <a:cs typeface="Calibri"/>
                <a:sym typeface="Calibri"/>
              </a:rPr>
              <a:t>− Grand Condition Mean</a:t>
            </a:r>
          </a:p>
        </p:txBody>
      </p:sp>
      <p:sp>
        <p:nvSpPr>
          <p:cNvPr id="526" name="Shape 526"/>
          <p:cNvSpPr/>
          <p:nvPr/>
        </p:nvSpPr>
        <p:spPr>
          <a:xfrm>
            <a:off x="4572701" y="5232311"/>
            <a:ext cx="3254545" cy="461665"/>
          </a:xfrm>
          <a:prstGeom prst="rect">
            <a:avLst/>
          </a:prstGeom>
          <a:noFill/>
          <a:ln>
            <a:noFill/>
          </a:ln>
        </p:spPr>
        <p:txBody>
          <a:bodyPr anchorCtr="0" anchor="t" bIns="45700" lIns="91425" rIns="91425" wrap="square" tIns="45700">
            <a:noAutofit/>
          </a:bodyPr>
          <a:lstStyle/>
          <a:p>
            <a:pPr indent="0" lvl="0" marL="0" marR="0" rtl="0" algn="l">
              <a:spcBef>
                <a:spcPts val="0"/>
              </a:spcBef>
              <a:buNone/>
            </a:pPr>
            <a:r>
              <a:rPr lang="en-US" sz="2400">
                <a:solidFill>
                  <a:schemeClr val="dk1"/>
                </a:solidFill>
                <a:latin typeface="Calibri"/>
                <a:ea typeface="Calibri"/>
                <a:cs typeface="Calibri"/>
                <a:sym typeface="Calibri"/>
              </a:rPr>
              <a:t>− Grand Condition Mean</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2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2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2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0" name="Shape 530"/>
        <p:cNvGrpSpPr/>
        <p:nvPr/>
      </p:nvGrpSpPr>
      <p:grpSpPr>
        <a:xfrm>
          <a:off x="0" y="0"/>
          <a:ext cx="0" cy="0"/>
          <a:chOff x="0" y="0"/>
          <a:chExt cx="0" cy="0"/>
        </a:xfrm>
      </p:grpSpPr>
      <p:pic>
        <p:nvPicPr>
          <p:cNvPr id="531" name="Shape 531"/>
          <p:cNvPicPr preferRelativeResize="0"/>
          <p:nvPr/>
        </p:nvPicPr>
        <p:blipFill rotWithShape="1">
          <a:blip r:embed="rId3">
            <a:alphaModFix/>
          </a:blip>
          <a:srcRect b="0" l="0" r="0" t="0"/>
          <a:stretch/>
        </p:blipFill>
        <p:spPr>
          <a:xfrm>
            <a:off x="0" y="1141540"/>
            <a:ext cx="9144000" cy="5216599"/>
          </a:xfrm>
          <a:prstGeom prst="rect">
            <a:avLst/>
          </a:prstGeom>
          <a:noFill/>
          <a:ln>
            <a:noFill/>
          </a:ln>
        </p:spPr>
      </p:pic>
      <p:sp>
        <p:nvSpPr>
          <p:cNvPr id="532" name="Shape 532"/>
          <p:cNvSpPr txBox="1"/>
          <p:nvPr/>
        </p:nvSpPr>
        <p:spPr>
          <a:xfrm>
            <a:off x="0" y="1"/>
            <a:ext cx="7886700" cy="1096988"/>
          </a:xfrm>
          <a:prstGeom prst="rect">
            <a:avLst/>
          </a:prstGeom>
          <a:noFill/>
          <a:ln>
            <a:noFill/>
          </a:ln>
        </p:spPr>
        <p:txBody>
          <a:bodyPr anchorCtr="0" anchor="t" bIns="45700" lIns="91425" rIns="91425" wrap="square" tIns="45700">
            <a:noAutofit/>
          </a:bodyPr>
          <a:lstStyle/>
          <a:p>
            <a:pPr indent="-152400" lvl="0" marL="0" marR="0" rtl="0" algn="l">
              <a:lnSpc>
                <a:spcPct val="90000"/>
              </a:lnSpc>
              <a:spcBef>
                <a:spcPts val="0"/>
              </a:spcBef>
              <a:buClr>
                <a:schemeClr val="dk1"/>
              </a:buClr>
              <a:buSzPts val="2400"/>
              <a:buFont typeface="Calibri"/>
              <a:buNone/>
            </a:pPr>
            <a:r>
              <a:rPr lang="en-US" sz="2400">
                <a:solidFill>
                  <a:schemeClr val="dk1"/>
                </a:solidFill>
                <a:latin typeface="Calibri"/>
                <a:ea typeface="Calibri"/>
                <a:cs typeface="Calibri"/>
                <a:sym typeface="Calibri"/>
              </a:rPr>
              <a:t>Mean-Center by condition (type 1)</a:t>
            </a:r>
            <a:br>
              <a:rPr lang="en-US" sz="3200">
                <a:solidFill>
                  <a:schemeClr val="dk1"/>
                </a:solidFill>
                <a:latin typeface="Calibri"/>
                <a:ea typeface="Calibri"/>
                <a:cs typeface="Calibri"/>
                <a:sym typeface="Calibri"/>
              </a:rPr>
            </a:br>
            <a:r>
              <a:rPr lang="en-US" sz="3200">
                <a:solidFill>
                  <a:schemeClr val="dk1"/>
                </a:solidFill>
                <a:latin typeface="Calibri"/>
                <a:ea typeface="Calibri"/>
                <a:cs typeface="Calibri"/>
                <a:sym typeface="Calibri"/>
              </a:rPr>
              <a:t>Significant voxels contributing to LV 1</a:t>
            </a: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6" name="Shape 536"/>
        <p:cNvGrpSpPr/>
        <p:nvPr/>
      </p:nvGrpSpPr>
      <p:grpSpPr>
        <a:xfrm>
          <a:off x="0" y="0"/>
          <a:ext cx="0" cy="0"/>
          <a:chOff x="0" y="0"/>
          <a:chExt cx="0" cy="0"/>
        </a:xfrm>
      </p:grpSpPr>
      <p:pic>
        <p:nvPicPr>
          <p:cNvPr id="537" name="Shape 537"/>
          <p:cNvPicPr preferRelativeResize="0"/>
          <p:nvPr/>
        </p:nvPicPr>
        <p:blipFill rotWithShape="1">
          <a:blip r:embed="rId3">
            <a:alphaModFix/>
          </a:blip>
          <a:srcRect b="0" l="0" r="0" t="0"/>
          <a:stretch/>
        </p:blipFill>
        <p:spPr>
          <a:xfrm>
            <a:off x="0" y="976866"/>
            <a:ext cx="9144000" cy="4904267"/>
          </a:xfrm>
          <a:prstGeom prst="rect">
            <a:avLst/>
          </a:prstGeom>
          <a:noFill/>
          <a:ln>
            <a:noFill/>
          </a:ln>
        </p:spPr>
      </p:pic>
      <p:sp>
        <p:nvSpPr>
          <p:cNvPr id="538" name="Shape 538"/>
          <p:cNvSpPr txBox="1"/>
          <p:nvPr/>
        </p:nvSpPr>
        <p:spPr>
          <a:xfrm>
            <a:off x="0" y="1"/>
            <a:ext cx="7886700" cy="1096988"/>
          </a:xfrm>
          <a:prstGeom prst="rect">
            <a:avLst/>
          </a:prstGeom>
          <a:noFill/>
          <a:ln>
            <a:noFill/>
          </a:ln>
        </p:spPr>
        <p:txBody>
          <a:bodyPr anchorCtr="0" anchor="t" bIns="45700" lIns="91425" rIns="91425" wrap="square" tIns="45700">
            <a:noAutofit/>
          </a:bodyPr>
          <a:lstStyle/>
          <a:p>
            <a:pPr indent="-152400" lvl="0" marL="0" marR="0" rtl="0" algn="l">
              <a:lnSpc>
                <a:spcPct val="90000"/>
              </a:lnSpc>
              <a:spcBef>
                <a:spcPts val="0"/>
              </a:spcBef>
              <a:buClr>
                <a:schemeClr val="dk1"/>
              </a:buClr>
              <a:buSzPts val="2400"/>
              <a:buFont typeface="Calibri"/>
              <a:buNone/>
            </a:pPr>
            <a:r>
              <a:rPr lang="en-US" sz="2400">
                <a:solidFill>
                  <a:schemeClr val="dk1"/>
                </a:solidFill>
                <a:latin typeface="Calibri"/>
                <a:ea typeface="Calibri"/>
                <a:cs typeface="Calibri"/>
                <a:sym typeface="Calibri"/>
              </a:rPr>
              <a:t>Mean-Center by condition (type 1)</a:t>
            </a:r>
            <a:br>
              <a:rPr lang="en-US" sz="3200">
                <a:solidFill>
                  <a:schemeClr val="dk1"/>
                </a:solidFill>
                <a:latin typeface="Calibri"/>
                <a:ea typeface="Calibri"/>
                <a:cs typeface="Calibri"/>
                <a:sym typeface="Calibri"/>
              </a:rPr>
            </a:br>
            <a:r>
              <a:rPr lang="en-US" sz="3200">
                <a:solidFill>
                  <a:schemeClr val="dk1"/>
                </a:solidFill>
                <a:latin typeface="Calibri"/>
                <a:ea typeface="Calibri"/>
                <a:cs typeface="Calibri"/>
                <a:sym typeface="Calibri"/>
              </a:rPr>
              <a:t>Significant conditions contributing to LV 1</a:t>
            </a:r>
          </a:p>
        </p:txBody>
      </p:sp>
      <p:sp>
        <p:nvSpPr>
          <p:cNvPr id="539" name="Shape 539"/>
          <p:cNvSpPr txBox="1"/>
          <p:nvPr/>
        </p:nvSpPr>
        <p:spPr>
          <a:xfrm>
            <a:off x="3218212" y="5414158"/>
            <a:ext cx="1403333" cy="369332"/>
          </a:xfrm>
          <a:prstGeom prst="rect">
            <a:avLst/>
          </a:prstGeom>
          <a:noFill/>
          <a:ln>
            <a:noFill/>
          </a:ln>
        </p:spPr>
        <p:txBody>
          <a:bodyPr anchorCtr="0" anchor="t" bIns="45700" lIns="91425" rIns="91425" wrap="square" tIns="45700">
            <a:noAutofit/>
          </a:bodyPr>
          <a:lstStyle/>
          <a:p>
            <a:pPr indent="0" lvl="0" marL="0" marR="0" rtl="0" algn="l">
              <a:spcBef>
                <a:spcPts val="0"/>
              </a:spcBef>
              <a:buNone/>
            </a:pPr>
            <a:r>
              <a:rPr lang="en-US" sz="1800">
                <a:solidFill>
                  <a:schemeClr val="dk1"/>
                </a:solidFill>
                <a:latin typeface="Calibri"/>
                <a:ea typeface="Calibri"/>
                <a:cs typeface="Calibri"/>
                <a:sym typeface="Calibri"/>
              </a:rPr>
              <a:t>Young Adults</a:t>
            </a:r>
          </a:p>
        </p:txBody>
      </p:sp>
      <p:sp>
        <p:nvSpPr>
          <p:cNvPr id="540" name="Shape 540"/>
          <p:cNvSpPr txBox="1"/>
          <p:nvPr/>
        </p:nvSpPr>
        <p:spPr>
          <a:xfrm>
            <a:off x="6458196" y="5414158"/>
            <a:ext cx="1356462" cy="369332"/>
          </a:xfrm>
          <a:prstGeom prst="rect">
            <a:avLst/>
          </a:prstGeom>
          <a:noFill/>
          <a:ln>
            <a:noFill/>
          </a:ln>
        </p:spPr>
        <p:txBody>
          <a:bodyPr anchorCtr="0" anchor="t" bIns="45700" lIns="91425" rIns="91425" wrap="square" tIns="45700">
            <a:noAutofit/>
          </a:bodyPr>
          <a:lstStyle/>
          <a:p>
            <a:pPr indent="0" lvl="0" marL="0" marR="0" rtl="0" algn="l">
              <a:spcBef>
                <a:spcPts val="0"/>
              </a:spcBef>
              <a:buNone/>
            </a:pPr>
            <a:r>
              <a:rPr lang="en-US" sz="1800">
                <a:solidFill>
                  <a:schemeClr val="dk1"/>
                </a:solidFill>
                <a:latin typeface="Calibri"/>
                <a:ea typeface="Calibri"/>
                <a:cs typeface="Calibri"/>
                <a:sym typeface="Calibri"/>
              </a:rPr>
              <a:t>Older Adults</a:t>
            </a:r>
          </a:p>
        </p:txBody>
      </p:sp>
      <p:sp>
        <p:nvSpPr>
          <p:cNvPr id="541" name="Shape 541"/>
          <p:cNvSpPr txBox="1"/>
          <p:nvPr/>
        </p:nvSpPr>
        <p:spPr>
          <a:xfrm>
            <a:off x="318654" y="1160812"/>
            <a:ext cx="2127442" cy="369332"/>
          </a:xfrm>
          <a:prstGeom prst="rect">
            <a:avLst/>
          </a:prstGeom>
          <a:solidFill>
            <a:srgbClr val="E1EFD8"/>
          </a:solidFill>
          <a:ln cap="flat" cmpd="sng" w="9525">
            <a:solidFill>
              <a:schemeClr val="accent6"/>
            </a:solidFill>
            <a:prstDash val="solid"/>
            <a:round/>
            <a:headEnd len="med" w="med" type="none"/>
            <a:tailEnd len="med" w="med" type="none"/>
          </a:ln>
        </p:spPr>
        <p:txBody>
          <a:bodyPr anchorCtr="0" anchor="t" bIns="45700" lIns="91425" rIns="91425" wrap="square" tIns="45700">
            <a:noAutofit/>
          </a:bodyPr>
          <a:lstStyle/>
          <a:p>
            <a:pPr indent="0" lvl="0" marL="0" marR="0" rtl="0" algn="l">
              <a:spcBef>
                <a:spcPts val="0"/>
              </a:spcBef>
              <a:buNone/>
            </a:pPr>
            <a:r>
              <a:rPr lang="en-US" sz="1800">
                <a:solidFill>
                  <a:schemeClr val="dk1"/>
                </a:solidFill>
                <a:latin typeface="Calibri"/>
                <a:ea typeface="Calibri"/>
                <a:cs typeface="Calibri"/>
                <a:sym typeface="Calibri"/>
              </a:rPr>
              <a:t>PLS Brain Scores Plot</a:t>
            </a:r>
          </a:p>
        </p:txBody>
      </p:sp>
      <p:sp>
        <p:nvSpPr>
          <p:cNvPr id="542" name="Shape 542"/>
          <p:cNvSpPr/>
          <p:nvPr/>
        </p:nvSpPr>
        <p:spPr>
          <a:xfrm rot="7017931">
            <a:off x="4369277" y="3275874"/>
            <a:ext cx="498046" cy="1989609"/>
          </a:xfrm>
          <a:prstGeom prst="rightBrace">
            <a:avLst>
              <a:gd fmla="val 8333" name="adj1"/>
              <a:gd fmla="val 50000" name="adj2"/>
            </a:avLst>
          </a:prstGeom>
          <a:noFill/>
          <a:ln cap="flat" cmpd="sng" w="25400">
            <a:solidFill>
              <a:schemeClr val="accent6"/>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dk1"/>
              </a:solidFill>
              <a:latin typeface="Calibri"/>
              <a:ea typeface="Calibri"/>
              <a:cs typeface="Calibri"/>
              <a:sym typeface="Calibri"/>
            </a:endParaRPr>
          </a:p>
        </p:txBody>
      </p:sp>
      <p:sp>
        <p:nvSpPr>
          <p:cNvPr id="543" name="Shape 543"/>
          <p:cNvSpPr txBox="1"/>
          <p:nvPr/>
        </p:nvSpPr>
        <p:spPr>
          <a:xfrm>
            <a:off x="3467595" y="4512623"/>
            <a:ext cx="1379865" cy="369332"/>
          </a:xfrm>
          <a:prstGeom prst="rect">
            <a:avLst/>
          </a:prstGeom>
          <a:noFill/>
          <a:ln>
            <a:noFill/>
          </a:ln>
        </p:spPr>
        <p:txBody>
          <a:bodyPr anchorCtr="0" anchor="t" bIns="45700" lIns="91425" rIns="91425" wrap="square" tIns="45700">
            <a:noAutofit/>
          </a:bodyPr>
          <a:lstStyle/>
          <a:p>
            <a:pPr indent="0" lvl="0" marL="0" marR="0" rtl="0" algn="l">
              <a:spcBef>
                <a:spcPts val="0"/>
              </a:spcBef>
              <a:buNone/>
            </a:pPr>
            <a:r>
              <a:rPr lang="en-US" sz="1800">
                <a:solidFill>
                  <a:schemeClr val="dk1"/>
                </a:solidFill>
                <a:latin typeface="Calibri"/>
                <a:ea typeface="Calibri"/>
                <a:cs typeface="Calibri"/>
                <a:sym typeface="Calibri"/>
              </a:rPr>
              <a:t>Young vs Old</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4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4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7" name="Shape 547"/>
        <p:cNvGrpSpPr/>
        <p:nvPr/>
      </p:nvGrpSpPr>
      <p:grpSpPr>
        <a:xfrm>
          <a:off x="0" y="0"/>
          <a:ext cx="0" cy="0"/>
          <a:chOff x="0" y="0"/>
          <a:chExt cx="0" cy="0"/>
        </a:xfrm>
      </p:grpSpPr>
      <p:sp>
        <p:nvSpPr>
          <p:cNvPr id="548" name="Shape 548"/>
          <p:cNvSpPr txBox="1"/>
          <p:nvPr/>
        </p:nvSpPr>
        <p:spPr>
          <a:xfrm>
            <a:off x="0" y="0"/>
            <a:ext cx="9144000" cy="711069"/>
          </a:xfrm>
          <a:prstGeom prst="rect">
            <a:avLst/>
          </a:prstGeom>
          <a:noFill/>
          <a:ln>
            <a:noFill/>
          </a:ln>
        </p:spPr>
        <p:txBody>
          <a:bodyPr anchorCtr="0" anchor="t" bIns="45700" lIns="91425" rIns="91425" wrap="square" tIns="45700">
            <a:noAutofit/>
          </a:bodyPr>
          <a:lstStyle/>
          <a:p>
            <a:pPr indent="-254000" lvl="0" marL="0" marR="0" rtl="0" algn="l">
              <a:lnSpc>
                <a:spcPct val="90000"/>
              </a:lnSpc>
              <a:spcBef>
                <a:spcPts val="0"/>
              </a:spcBef>
              <a:buClr>
                <a:schemeClr val="dk1"/>
              </a:buClr>
              <a:buSzPts val="4000"/>
              <a:buFont typeface="Calibri"/>
              <a:buNone/>
            </a:pPr>
            <a:r>
              <a:rPr lang="en-US" sz="4000">
                <a:solidFill>
                  <a:schemeClr val="dk1"/>
                </a:solidFill>
                <a:latin typeface="Calibri"/>
                <a:ea typeface="Calibri"/>
                <a:cs typeface="Calibri"/>
                <a:sym typeface="Calibri"/>
              </a:rPr>
              <a:t>Interpreting fMRI-condition relationships</a:t>
            </a:r>
          </a:p>
        </p:txBody>
      </p:sp>
      <p:pic>
        <p:nvPicPr>
          <p:cNvPr id="549" name="Shape 549"/>
          <p:cNvPicPr preferRelativeResize="0"/>
          <p:nvPr/>
        </p:nvPicPr>
        <p:blipFill rotWithShape="1">
          <a:blip r:embed="rId3">
            <a:alphaModFix/>
          </a:blip>
          <a:srcRect b="0" l="0" r="0" t="0"/>
          <a:stretch/>
        </p:blipFill>
        <p:spPr>
          <a:xfrm>
            <a:off x="234714" y="863422"/>
            <a:ext cx="1731498" cy="1911862"/>
          </a:xfrm>
          <a:prstGeom prst="rect">
            <a:avLst/>
          </a:prstGeom>
          <a:noFill/>
          <a:ln>
            <a:noFill/>
          </a:ln>
        </p:spPr>
      </p:pic>
      <p:pic>
        <p:nvPicPr>
          <p:cNvPr id="550" name="Shape 550"/>
          <p:cNvPicPr preferRelativeResize="0"/>
          <p:nvPr/>
        </p:nvPicPr>
        <p:blipFill rotWithShape="1">
          <a:blip r:embed="rId4">
            <a:alphaModFix/>
          </a:blip>
          <a:srcRect b="8049" l="29298" r="1929" t="11156"/>
          <a:stretch/>
        </p:blipFill>
        <p:spPr>
          <a:xfrm>
            <a:off x="2181726" y="863422"/>
            <a:ext cx="3272589" cy="2062065"/>
          </a:xfrm>
          <a:prstGeom prst="rect">
            <a:avLst/>
          </a:prstGeom>
          <a:noFill/>
          <a:ln>
            <a:noFill/>
          </a:ln>
        </p:spPr>
      </p:pic>
      <p:sp>
        <p:nvSpPr>
          <p:cNvPr id="551" name="Shape 551"/>
          <p:cNvSpPr txBox="1"/>
          <p:nvPr/>
        </p:nvSpPr>
        <p:spPr>
          <a:xfrm>
            <a:off x="5846291" y="986513"/>
            <a:ext cx="3050287" cy="1815882"/>
          </a:xfrm>
          <a:prstGeom prst="rect">
            <a:avLst/>
          </a:prstGeom>
          <a:solidFill>
            <a:schemeClr val="lt1"/>
          </a:solidFill>
          <a:ln cap="flat" cmpd="sng" w="19050">
            <a:solidFill>
              <a:srgbClr val="92D050"/>
            </a:solidFill>
            <a:prstDash val="lgDash"/>
            <a:round/>
            <a:headEnd len="med" w="med" type="none"/>
            <a:tailEnd len="med" w="med" type="none"/>
          </a:ln>
        </p:spPr>
        <p:txBody>
          <a:bodyPr anchorCtr="0" anchor="t" bIns="45700" lIns="91425" rIns="91425" wrap="square" tIns="45700">
            <a:noAutofit/>
          </a:bodyPr>
          <a:lstStyle/>
          <a:p>
            <a:pPr indent="0" lvl="0" marL="0" marR="0" rtl="0" algn="ctr">
              <a:spcBef>
                <a:spcPts val="0"/>
              </a:spcBef>
              <a:buNone/>
            </a:pPr>
            <a:r>
              <a:rPr lang="en-US" sz="2800">
                <a:solidFill>
                  <a:schemeClr val="dk1"/>
                </a:solidFill>
                <a:latin typeface="Calibri"/>
                <a:ea typeface="Calibri"/>
                <a:cs typeface="Calibri"/>
                <a:sym typeface="Calibri"/>
              </a:rPr>
              <a:t>How does activation for each condition/group map onto the LV?</a:t>
            </a: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5" name="Shape 555"/>
        <p:cNvGrpSpPr/>
        <p:nvPr/>
      </p:nvGrpSpPr>
      <p:grpSpPr>
        <a:xfrm>
          <a:off x="0" y="0"/>
          <a:ext cx="0" cy="0"/>
          <a:chOff x="0" y="0"/>
          <a:chExt cx="0" cy="0"/>
        </a:xfrm>
      </p:grpSpPr>
      <p:sp>
        <p:nvSpPr>
          <p:cNvPr id="556" name="Shape 556"/>
          <p:cNvSpPr txBox="1"/>
          <p:nvPr/>
        </p:nvSpPr>
        <p:spPr>
          <a:xfrm>
            <a:off x="0" y="0"/>
            <a:ext cx="9144000" cy="711069"/>
          </a:xfrm>
          <a:prstGeom prst="rect">
            <a:avLst/>
          </a:prstGeom>
          <a:noFill/>
          <a:ln>
            <a:noFill/>
          </a:ln>
        </p:spPr>
        <p:txBody>
          <a:bodyPr anchorCtr="0" anchor="t" bIns="45700" lIns="91425" rIns="91425" wrap="square" tIns="45700">
            <a:noAutofit/>
          </a:bodyPr>
          <a:lstStyle/>
          <a:p>
            <a:pPr indent="-254000" lvl="0" marL="0" marR="0" rtl="0" algn="l">
              <a:lnSpc>
                <a:spcPct val="90000"/>
              </a:lnSpc>
              <a:spcBef>
                <a:spcPts val="0"/>
              </a:spcBef>
              <a:buClr>
                <a:schemeClr val="dk1"/>
              </a:buClr>
              <a:buSzPts val="4000"/>
              <a:buFont typeface="Calibri"/>
              <a:buNone/>
            </a:pPr>
            <a:r>
              <a:rPr lang="en-US" sz="4000">
                <a:solidFill>
                  <a:schemeClr val="dk1"/>
                </a:solidFill>
                <a:latin typeface="Calibri"/>
                <a:ea typeface="Calibri"/>
                <a:cs typeface="Calibri"/>
                <a:sym typeface="Calibri"/>
              </a:rPr>
              <a:t>Interpreting fMRI-condition relationships</a:t>
            </a:r>
          </a:p>
        </p:txBody>
      </p:sp>
      <p:pic>
        <p:nvPicPr>
          <p:cNvPr id="557" name="Shape 557"/>
          <p:cNvPicPr preferRelativeResize="0"/>
          <p:nvPr/>
        </p:nvPicPr>
        <p:blipFill rotWithShape="1">
          <a:blip r:embed="rId3">
            <a:alphaModFix/>
          </a:blip>
          <a:srcRect b="0" l="0" r="0" t="0"/>
          <a:stretch/>
        </p:blipFill>
        <p:spPr>
          <a:xfrm>
            <a:off x="234714" y="863422"/>
            <a:ext cx="1731498" cy="1911862"/>
          </a:xfrm>
          <a:prstGeom prst="rect">
            <a:avLst/>
          </a:prstGeom>
          <a:noFill/>
          <a:ln>
            <a:noFill/>
          </a:ln>
        </p:spPr>
      </p:pic>
      <p:pic>
        <p:nvPicPr>
          <p:cNvPr id="558" name="Shape 558"/>
          <p:cNvPicPr preferRelativeResize="0"/>
          <p:nvPr/>
        </p:nvPicPr>
        <p:blipFill rotWithShape="1">
          <a:blip r:embed="rId4">
            <a:alphaModFix/>
          </a:blip>
          <a:srcRect b="8049" l="29298" r="1929" t="11156"/>
          <a:stretch/>
        </p:blipFill>
        <p:spPr>
          <a:xfrm>
            <a:off x="2181726" y="863422"/>
            <a:ext cx="3272589" cy="2062065"/>
          </a:xfrm>
          <a:prstGeom prst="rect">
            <a:avLst/>
          </a:prstGeom>
          <a:noFill/>
          <a:ln>
            <a:noFill/>
          </a:ln>
        </p:spPr>
      </p:pic>
      <p:sp>
        <p:nvSpPr>
          <p:cNvPr id="559" name="Shape 559"/>
          <p:cNvSpPr txBox="1"/>
          <p:nvPr/>
        </p:nvSpPr>
        <p:spPr>
          <a:xfrm>
            <a:off x="5846291" y="986513"/>
            <a:ext cx="3050287" cy="1815882"/>
          </a:xfrm>
          <a:prstGeom prst="rect">
            <a:avLst/>
          </a:prstGeom>
          <a:solidFill>
            <a:schemeClr val="lt1"/>
          </a:solidFill>
          <a:ln cap="flat" cmpd="sng" w="19050">
            <a:solidFill>
              <a:srgbClr val="92D050"/>
            </a:solidFill>
            <a:prstDash val="lgDash"/>
            <a:round/>
            <a:headEnd len="med" w="med" type="none"/>
            <a:tailEnd len="med" w="med" type="none"/>
          </a:ln>
        </p:spPr>
        <p:txBody>
          <a:bodyPr anchorCtr="0" anchor="t" bIns="45700" lIns="91425" rIns="91425" wrap="square" tIns="45700">
            <a:noAutofit/>
          </a:bodyPr>
          <a:lstStyle/>
          <a:p>
            <a:pPr indent="0" lvl="0" marL="0" marR="0" rtl="0" algn="ctr">
              <a:spcBef>
                <a:spcPts val="0"/>
              </a:spcBef>
              <a:buNone/>
            </a:pPr>
            <a:r>
              <a:rPr lang="en-US" sz="2800">
                <a:solidFill>
                  <a:schemeClr val="dk1"/>
                </a:solidFill>
                <a:latin typeface="Calibri"/>
                <a:ea typeface="Calibri"/>
                <a:cs typeface="Calibri"/>
                <a:sym typeface="Calibri"/>
              </a:rPr>
              <a:t>How does activation for each condition/group map onto the LV?</a:t>
            </a:r>
          </a:p>
        </p:txBody>
      </p:sp>
      <p:pic>
        <p:nvPicPr>
          <p:cNvPr id="560" name="Shape 560"/>
          <p:cNvPicPr preferRelativeResize="0"/>
          <p:nvPr/>
        </p:nvPicPr>
        <p:blipFill rotWithShape="1">
          <a:blip r:embed="rId5">
            <a:alphaModFix/>
          </a:blip>
          <a:srcRect b="0" l="31039" r="4122" t="10104"/>
          <a:stretch/>
        </p:blipFill>
        <p:spPr>
          <a:xfrm>
            <a:off x="234714" y="3994482"/>
            <a:ext cx="3624773" cy="2695074"/>
          </a:xfrm>
          <a:prstGeom prst="rect">
            <a:avLst/>
          </a:prstGeom>
          <a:noFill/>
          <a:ln>
            <a:noFill/>
          </a:ln>
        </p:spPr>
      </p:pic>
      <p:pic>
        <p:nvPicPr>
          <p:cNvPr id="561" name="Shape 561"/>
          <p:cNvPicPr preferRelativeResize="0"/>
          <p:nvPr/>
        </p:nvPicPr>
        <p:blipFill rotWithShape="1">
          <a:blip r:embed="rId6">
            <a:alphaModFix/>
          </a:blip>
          <a:srcRect b="5753" l="31754" r="2705" t="11793"/>
          <a:stretch/>
        </p:blipFill>
        <p:spPr>
          <a:xfrm>
            <a:off x="4892842" y="4074692"/>
            <a:ext cx="4003736" cy="2701203"/>
          </a:xfrm>
          <a:prstGeom prst="rect">
            <a:avLst/>
          </a:prstGeom>
          <a:noFill/>
          <a:ln>
            <a:noFill/>
          </a:ln>
        </p:spPr>
      </p:pic>
      <p:cxnSp>
        <p:nvCxnSpPr>
          <p:cNvPr id="562" name="Shape 562"/>
          <p:cNvCxnSpPr/>
          <p:nvPr/>
        </p:nvCxnSpPr>
        <p:spPr>
          <a:xfrm flipH="1">
            <a:off x="1966212" y="2045511"/>
            <a:ext cx="1001577" cy="1724383"/>
          </a:xfrm>
          <a:prstGeom prst="straightConnector1">
            <a:avLst/>
          </a:prstGeom>
          <a:noFill/>
          <a:ln cap="flat" cmpd="sng" w="57150">
            <a:solidFill>
              <a:srgbClr val="92D050"/>
            </a:solidFill>
            <a:prstDash val="solid"/>
            <a:miter lim="800000"/>
            <a:headEnd len="med" w="med" type="none"/>
            <a:tailEnd len="lg" w="lg" type="stealth"/>
          </a:ln>
        </p:spPr>
      </p:cxnSp>
      <p:cxnSp>
        <p:nvCxnSpPr>
          <p:cNvPr id="563" name="Shape 563"/>
          <p:cNvCxnSpPr/>
          <p:nvPr/>
        </p:nvCxnSpPr>
        <p:spPr>
          <a:xfrm>
            <a:off x="4572000" y="2802395"/>
            <a:ext cx="1274291" cy="967499"/>
          </a:xfrm>
          <a:prstGeom prst="straightConnector1">
            <a:avLst/>
          </a:prstGeom>
          <a:noFill/>
          <a:ln cap="flat" cmpd="sng" w="57150">
            <a:solidFill>
              <a:srgbClr val="92D050"/>
            </a:solidFill>
            <a:prstDash val="solid"/>
            <a:miter lim="800000"/>
            <a:headEnd len="med" w="med" type="none"/>
            <a:tailEnd len="lg" w="lg" type="stealth"/>
          </a:ln>
        </p:spPr>
      </p:cxnSp>
      <p:sp>
        <p:nvSpPr>
          <p:cNvPr id="564" name="Shape 564"/>
          <p:cNvSpPr txBox="1"/>
          <p:nvPr/>
        </p:nvSpPr>
        <p:spPr>
          <a:xfrm>
            <a:off x="301975" y="3705360"/>
            <a:ext cx="1596976" cy="369332"/>
          </a:xfrm>
          <a:prstGeom prst="rect">
            <a:avLst/>
          </a:prstGeom>
          <a:noFill/>
          <a:ln>
            <a:noFill/>
          </a:ln>
        </p:spPr>
        <p:txBody>
          <a:bodyPr anchorCtr="0" anchor="t" bIns="45700" lIns="91425" rIns="91425" wrap="square" tIns="45700">
            <a:noAutofit/>
          </a:bodyPr>
          <a:lstStyle/>
          <a:p>
            <a:pPr indent="0" lvl="0" marL="0" marR="0" rtl="0" algn="l">
              <a:spcBef>
                <a:spcPts val="0"/>
              </a:spcBef>
              <a:buNone/>
            </a:pPr>
            <a:r>
              <a:rPr lang="en-US" sz="1800">
                <a:solidFill>
                  <a:schemeClr val="dk1"/>
                </a:solidFill>
                <a:latin typeface="Calibri"/>
                <a:ea typeface="Calibri"/>
                <a:cs typeface="Calibri"/>
                <a:sym typeface="Calibri"/>
              </a:rPr>
              <a:t>Younger Adults</a:t>
            </a:r>
          </a:p>
        </p:txBody>
      </p:sp>
      <p:sp>
        <p:nvSpPr>
          <p:cNvPr id="565" name="Shape 565"/>
          <p:cNvSpPr txBox="1"/>
          <p:nvPr/>
        </p:nvSpPr>
        <p:spPr>
          <a:xfrm>
            <a:off x="4892842" y="3769894"/>
            <a:ext cx="1356462" cy="369332"/>
          </a:xfrm>
          <a:prstGeom prst="rect">
            <a:avLst/>
          </a:prstGeom>
          <a:noFill/>
          <a:ln>
            <a:noFill/>
          </a:ln>
        </p:spPr>
        <p:txBody>
          <a:bodyPr anchorCtr="0" anchor="t" bIns="45700" lIns="91425" rIns="91425" wrap="square" tIns="45700">
            <a:noAutofit/>
          </a:bodyPr>
          <a:lstStyle/>
          <a:p>
            <a:pPr indent="0" lvl="0" marL="0" marR="0" rtl="0" algn="l">
              <a:spcBef>
                <a:spcPts val="0"/>
              </a:spcBef>
              <a:buNone/>
            </a:pPr>
            <a:r>
              <a:rPr lang="en-US" sz="1800">
                <a:solidFill>
                  <a:schemeClr val="dk1"/>
                </a:solidFill>
                <a:latin typeface="Calibri"/>
                <a:ea typeface="Calibri"/>
                <a:cs typeface="Calibri"/>
                <a:sym typeface="Calibri"/>
              </a:rPr>
              <a:t>Older Adults</a:t>
            </a:r>
          </a:p>
        </p:txBody>
      </p:sp>
      <p:sp>
        <p:nvSpPr>
          <p:cNvPr id="566" name="Shape 566"/>
          <p:cNvSpPr txBox="1"/>
          <p:nvPr/>
        </p:nvSpPr>
        <p:spPr>
          <a:xfrm>
            <a:off x="271152" y="4046516"/>
            <a:ext cx="1378326" cy="276999"/>
          </a:xfrm>
          <a:prstGeom prst="rect">
            <a:avLst/>
          </a:prstGeom>
          <a:solidFill>
            <a:srgbClr val="E1EFD8"/>
          </a:solidFill>
          <a:ln cap="flat" cmpd="sng" w="9525">
            <a:solidFill>
              <a:schemeClr val="accent6"/>
            </a:solidFill>
            <a:prstDash val="solid"/>
            <a:round/>
            <a:headEnd len="med" w="med" type="none"/>
            <a:tailEnd len="med" w="med" type="none"/>
          </a:ln>
        </p:spPr>
        <p:txBody>
          <a:bodyPr anchorCtr="0" anchor="t" bIns="45700" lIns="91425" rIns="91425" wrap="square" tIns="45700">
            <a:noAutofit/>
          </a:bodyPr>
          <a:lstStyle/>
          <a:p>
            <a:pPr indent="0" lvl="0" marL="0" marR="0" rtl="0" algn="l">
              <a:spcBef>
                <a:spcPts val="0"/>
              </a:spcBef>
              <a:buNone/>
            </a:pPr>
            <a:r>
              <a:rPr lang="en-US" sz="1200">
                <a:solidFill>
                  <a:schemeClr val="dk1"/>
                </a:solidFill>
                <a:latin typeface="Calibri"/>
                <a:ea typeface="Calibri"/>
                <a:cs typeface="Calibri"/>
                <a:sym typeface="Calibri"/>
              </a:rPr>
              <a:t>Voxel Intensity Plot</a:t>
            </a:r>
          </a:p>
        </p:txBody>
      </p:sp>
      <p:sp>
        <p:nvSpPr>
          <p:cNvPr id="567" name="Shape 567"/>
          <p:cNvSpPr txBox="1"/>
          <p:nvPr/>
        </p:nvSpPr>
        <p:spPr>
          <a:xfrm>
            <a:off x="4938155" y="4105892"/>
            <a:ext cx="1378326" cy="276999"/>
          </a:xfrm>
          <a:prstGeom prst="rect">
            <a:avLst/>
          </a:prstGeom>
          <a:solidFill>
            <a:srgbClr val="E1EFD8"/>
          </a:solidFill>
          <a:ln cap="flat" cmpd="sng" w="9525">
            <a:solidFill>
              <a:schemeClr val="accent6"/>
            </a:solidFill>
            <a:prstDash val="solid"/>
            <a:round/>
            <a:headEnd len="med" w="med" type="none"/>
            <a:tailEnd len="med" w="med" type="none"/>
          </a:ln>
        </p:spPr>
        <p:txBody>
          <a:bodyPr anchorCtr="0" anchor="t" bIns="45700" lIns="91425" rIns="91425" wrap="square" tIns="45700">
            <a:noAutofit/>
          </a:bodyPr>
          <a:lstStyle/>
          <a:p>
            <a:pPr indent="0" lvl="0" marL="0" marR="0" rtl="0" algn="l">
              <a:spcBef>
                <a:spcPts val="0"/>
              </a:spcBef>
              <a:buNone/>
            </a:pPr>
            <a:r>
              <a:rPr lang="en-US" sz="1200">
                <a:solidFill>
                  <a:schemeClr val="dk1"/>
                </a:solidFill>
                <a:latin typeface="Calibri"/>
                <a:ea typeface="Calibri"/>
                <a:cs typeface="Calibri"/>
                <a:sym typeface="Calibri"/>
              </a:rPr>
              <a:t>Voxel Intensity Plot</a:t>
            </a: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2" name="Shape 572"/>
        <p:cNvGrpSpPr/>
        <p:nvPr/>
      </p:nvGrpSpPr>
      <p:grpSpPr>
        <a:xfrm>
          <a:off x="0" y="0"/>
          <a:ext cx="0" cy="0"/>
          <a:chOff x="0" y="0"/>
          <a:chExt cx="0" cy="0"/>
        </a:xfrm>
      </p:grpSpPr>
      <p:sp>
        <p:nvSpPr>
          <p:cNvPr id="573" name="Shape 573"/>
          <p:cNvSpPr txBox="1"/>
          <p:nvPr>
            <p:ph type="title"/>
          </p:nvPr>
        </p:nvSpPr>
        <p:spPr>
          <a:xfrm>
            <a:off x="628650" y="365126"/>
            <a:ext cx="7886700" cy="1325563"/>
          </a:xfrm>
          <a:prstGeom prst="rect">
            <a:avLst/>
          </a:prstGeom>
          <a:noFill/>
          <a:ln>
            <a:noFill/>
          </a:ln>
        </p:spPr>
        <p:txBody>
          <a:bodyPr anchorCtr="0" anchor="ctr" bIns="45700" lIns="91425" rIns="91425" wrap="square" tIns="45700">
            <a:noAutofit/>
          </a:bodyPr>
          <a:lstStyle/>
          <a:p>
            <a:pPr indent="-279400" lvl="0" marL="0" marR="0" rtl="0" algn="l">
              <a:lnSpc>
                <a:spcPct val="90000"/>
              </a:lnSpc>
              <a:spcBef>
                <a:spcPts val="0"/>
              </a:spcBef>
              <a:buClr>
                <a:schemeClr val="dk1"/>
              </a:buClr>
              <a:buSzPts val="4400"/>
              <a:buFont typeface="Calibri"/>
              <a:buNone/>
            </a:pPr>
            <a:r>
              <a:rPr b="0" i="0" lang="en-US" sz="4400" u="none" cap="none" strike="noStrike">
                <a:solidFill>
                  <a:schemeClr val="dk1"/>
                </a:solidFill>
                <a:latin typeface="Calibri"/>
                <a:ea typeface="Calibri"/>
                <a:cs typeface="Calibri"/>
                <a:sym typeface="Calibri"/>
              </a:rPr>
              <a:t>Block Design task-PLS Summary</a:t>
            </a:r>
          </a:p>
        </p:txBody>
      </p:sp>
      <p:sp>
        <p:nvSpPr>
          <p:cNvPr id="574" name="Shape 574"/>
          <p:cNvSpPr txBox="1"/>
          <p:nvPr>
            <p:ph idx="1" type="body"/>
          </p:nvPr>
        </p:nvSpPr>
        <p:spPr>
          <a:xfrm>
            <a:off x="628650" y="1825625"/>
            <a:ext cx="7886700" cy="4351338"/>
          </a:xfrm>
          <a:prstGeom prst="rect">
            <a:avLst/>
          </a:prstGeom>
          <a:noFill/>
          <a:ln>
            <a:noFill/>
          </a:ln>
        </p:spPr>
        <p:txBody>
          <a:bodyPr anchorCtr="0" anchor="t" bIns="45700" lIns="91425" rIns="91425" wrap="square" tIns="45700">
            <a:noAutofit/>
          </a:bodyPr>
          <a:lstStyle/>
          <a:p>
            <a:pPr indent="-228600" lvl="0" marL="228600" marR="0" rtl="0" algn="l">
              <a:lnSpc>
                <a:spcPct val="90000"/>
              </a:lnSpc>
              <a:spcBef>
                <a:spcPts val="0"/>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PLS is powerful for block design</a:t>
            </a:r>
          </a:p>
          <a:p>
            <a:pPr indent="-228600" lvl="1" marL="685800" marR="0" rtl="0" algn="l">
              <a:lnSpc>
                <a:spcPct val="90000"/>
              </a:lnSpc>
              <a:spcBef>
                <a:spcPts val="50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Nature of the hemodynamic response</a:t>
            </a:r>
          </a:p>
          <a:p>
            <a:pPr indent="-228600" lvl="1" marL="685800" marR="0" rtl="0" algn="l">
              <a:lnSpc>
                <a:spcPct val="90000"/>
              </a:lnSpc>
              <a:spcBef>
                <a:spcPts val="500"/>
              </a:spcBef>
              <a:spcAft>
                <a:spcPts val="0"/>
              </a:spcAft>
              <a:buClr>
                <a:schemeClr val="dk1"/>
              </a:buClr>
              <a:buSzPts val="2400"/>
              <a:buFont typeface="Arial"/>
              <a:buNone/>
            </a:pPr>
            <a:r>
              <a:t/>
            </a:r>
            <a:endParaRPr b="0" i="0" sz="2400" u="none" cap="none" strike="noStrike">
              <a:solidFill>
                <a:schemeClr val="dk1"/>
              </a:solidFill>
              <a:latin typeface="Calibri"/>
              <a:ea typeface="Calibri"/>
              <a:cs typeface="Calibri"/>
              <a:sym typeface="Calibri"/>
            </a:endParaRPr>
          </a:p>
          <a:p>
            <a:pPr indent="-228600" lvl="0" marL="228600" marR="0" rtl="0" algn="l">
              <a:lnSpc>
                <a:spcPct val="90000"/>
              </a:lnSpc>
              <a:spcBef>
                <a:spcPts val="1000"/>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Allows you to analyze condition and/or group differences</a:t>
            </a:r>
          </a:p>
          <a:p>
            <a:pPr indent="-228600" lvl="0" marL="228600" marR="0" rtl="0" algn="l">
              <a:lnSpc>
                <a:spcPct val="90000"/>
              </a:lnSpc>
              <a:spcBef>
                <a:spcPts val="1000"/>
              </a:spcBef>
              <a:spcAft>
                <a:spcPts val="0"/>
              </a:spcAft>
              <a:buClr>
                <a:schemeClr val="dk1"/>
              </a:buClr>
              <a:buSzPts val="2800"/>
              <a:buFont typeface="Arial"/>
              <a:buNone/>
            </a:pPr>
            <a:r>
              <a:t/>
            </a:r>
            <a:endParaRPr b="0" i="0" sz="2800" u="none" cap="none" strike="noStrike">
              <a:solidFill>
                <a:schemeClr val="dk1"/>
              </a:solidFill>
              <a:latin typeface="Calibri"/>
              <a:ea typeface="Calibri"/>
              <a:cs typeface="Calibri"/>
              <a:sym typeface="Calibri"/>
            </a:endParaRPr>
          </a:p>
          <a:p>
            <a:pPr indent="-228600" lvl="0" marL="228600" marR="0" rtl="0" algn="l">
              <a:lnSpc>
                <a:spcPct val="90000"/>
              </a:lnSpc>
              <a:spcBef>
                <a:spcPts val="1000"/>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BUT be mindful of mean centering options</a:t>
            </a:r>
          </a:p>
          <a:p>
            <a:pPr indent="-228600" lvl="1" marL="685800" marR="0" rtl="0" algn="l">
              <a:lnSpc>
                <a:spcPct val="90000"/>
              </a:lnSpc>
              <a:spcBef>
                <a:spcPts val="500"/>
              </a:spcBef>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Different centering techniques can boost group vs condition differences</a:t>
            </a: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8" name="Shape 578"/>
        <p:cNvGrpSpPr/>
        <p:nvPr/>
      </p:nvGrpSpPr>
      <p:grpSpPr>
        <a:xfrm>
          <a:off x="0" y="0"/>
          <a:ext cx="0" cy="0"/>
          <a:chOff x="0" y="0"/>
          <a:chExt cx="0" cy="0"/>
        </a:xfrm>
      </p:grpSpPr>
      <p:sp>
        <p:nvSpPr>
          <p:cNvPr id="579" name="Shape 579"/>
          <p:cNvSpPr txBox="1"/>
          <p:nvPr>
            <p:ph type="title"/>
          </p:nvPr>
        </p:nvSpPr>
        <p:spPr>
          <a:xfrm>
            <a:off x="628650" y="365126"/>
            <a:ext cx="7886700" cy="1325563"/>
          </a:xfrm>
          <a:prstGeom prst="rect">
            <a:avLst/>
          </a:prstGeom>
          <a:noFill/>
          <a:ln>
            <a:noFill/>
          </a:ln>
        </p:spPr>
        <p:txBody>
          <a:bodyPr anchorCtr="0" anchor="ctr" bIns="45700" lIns="91425" rIns="91425" wrap="square" tIns="45700">
            <a:noAutofit/>
          </a:bodyPr>
          <a:lstStyle/>
          <a:p>
            <a:pPr indent="-279400" lvl="0" marL="0" marR="0" rtl="0" algn="l">
              <a:lnSpc>
                <a:spcPct val="90000"/>
              </a:lnSpc>
              <a:spcBef>
                <a:spcPts val="0"/>
              </a:spcBef>
              <a:buClr>
                <a:schemeClr val="dk1"/>
              </a:buClr>
              <a:buSzPts val="4400"/>
              <a:buFont typeface="Calibri"/>
              <a:buNone/>
            </a:pPr>
            <a:r>
              <a:rPr b="0" i="0" lang="en-US" sz="4400" u="none" cap="none" strike="noStrike">
                <a:solidFill>
                  <a:schemeClr val="dk1"/>
                </a:solidFill>
                <a:latin typeface="Calibri"/>
                <a:ea typeface="Calibri"/>
                <a:cs typeface="Calibri"/>
                <a:sym typeface="Calibri"/>
              </a:rPr>
              <a:t>Event-Related Behavioral PLS</a:t>
            </a:r>
          </a:p>
        </p:txBody>
      </p:sp>
      <p:sp>
        <p:nvSpPr>
          <p:cNvPr id="580" name="Shape 580"/>
          <p:cNvSpPr txBox="1"/>
          <p:nvPr>
            <p:ph idx="1" type="body"/>
          </p:nvPr>
        </p:nvSpPr>
        <p:spPr>
          <a:xfrm>
            <a:off x="628650" y="1825625"/>
            <a:ext cx="7886700" cy="4351338"/>
          </a:xfrm>
          <a:prstGeom prst="rect">
            <a:avLst/>
          </a:prstGeom>
          <a:noFill/>
          <a:ln>
            <a:noFill/>
          </a:ln>
        </p:spPr>
        <p:txBody>
          <a:bodyPr anchorCtr="0" anchor="t" bIns="45700" lIns="91425" rIns="91425" wrap="square" tIns="45700">
            <a:noAutofit/>
          </a:bodyPr>
          <a:lstStyle/>
          <a:p>
            <a:pPr indent="-177800" lvl="0" marL="0" marR="0" rtl="0" algn="l">
              <a:lnSpc>
                <a:spcPct val="90000"/>
              </a:lnSpc>
              <a:spcBef>
                <a:spcPts val="0"/>
              </a:spcBef>
              <a:spcAft>
                <a:spcPts val="0"/>
              </a:spcAft>
              <a:buClr>
                <a:schemeClr val="dk1"/>
              </a:buClr>
              <a:buSzPts val="2800"/>
              <a:buFont typeface="Arial"/>
              <a:buNone/>
            </a:pPr>
            <a:r>
              <a:rPr b="0" i="0" lang="en-US" sz="2800" u="none" cap="none" strike="noStrike">
                <a:solidFill>
                  <a:schemeClr val="dk1"/>
                </a:solidFill>
                <a:latin typeface="Calibri"/>
                <a:ea typeface="Calibri"/>
                <a:cs typeface="Calibri"/>
                <a:sym typeface="Calibri"/>
              </a:rPr>
              <a:t>Saverino et al., 2016, </a:t>
            </a:r>
            <a:r>
              <a:rPr b="0" i="1" lang="en-US" sz="2800" u="none" cap="none" strike="noStrike">
                <a:solidFill>
                  <a:schemeClr val="dk1"/>
                </a:solidFill>
                <a:latin typeface="Calibri"/>
                <a:ea typeface="Calibri"/>
                <a:cs typeface="Calibri"/>
                <a:sym typeface="Calibri"/>
              </a:rPr>
              <a:t>J Cog Neurosci</a:t>
            </a:r>
          </a:p>
          <a:p>
            <a:pPr indent="-228600" lvl="0" marL="228600" marR="0" rtl="0" algn="l">
              <a:lnSpc>
                <a:spcPct val="90000"/>
              </a:lnSpc>
              <a:spcBef>
                <a:spcPts val="1000"/>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N = 31 participants</a:t>
            </a:r>
          </a:p>
          <a:p>
            <a:pPr indent="-228600" lvl="1" marL="685800" marR="0" rtl="0" algn="l">
              <a:lnSpc>
                <a:spcPct val="90000"/>
              </a:lnSpc>
              <a:spcBef>
                <a:spcPts val="50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N = 15 Younger Adults</a:t>
            </a:r>
          </a:p>
          <a:p>
            <a:pPr indent="-228600" lvl="1" marL="685800" marR="0" rtl="0" algn="l">
              <a:lnSpc>
                <a:spcPct val="90000"/>
              </a:lnSpc>
              <a:spcBef>
                <a:spcPts val="50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N = 16 Older Adults</a:t>
            </a:r>
          </a:p>
          <a:p>
            <a:pPr indent="-228600" lvl="0" marL="228600" marR="0" rtl="0" algn="l">
              <a:lnSpc>
                <a:spcPct val="90000"/>
              </a:lnSpc>
              <a:spcBef>
                <a:spcPts val="1000"/>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Incidental encoding</a:t>
            </a:r>
          </a:p>
          <a:p>
            <a:pPr indent="-228600" lvl="0" marL="228600" marR="0" rtl="0" algn="l">
              <a:lnSpc>
                <a:spcPct val="90000"/>
              </a:lnSpc>
              <a:spcBef>
                <a:spcPts val="1000"/>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Surprise Recognition</a:t>
            </a:r>
          </a:p>
          <a:p>
            <a:pPr indent="-228600" lvl="0" marL="228600" marR="0" rtl="0" algn="l">
              <a:lnSpc>
                <a:spcPct val="90000"/>
              </a:lnSpc>
              <a:spcBef>
                <a:spcPts val="1000"/>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Performance as:</a:t>
            </a:r>
          </a:p>
          <a:p>
            <a:pPr indent="-228600" lvl="1" marL="685800" marR="0" rtl="0" algn="l">
              <a:lnSpc>
                <a:spcPct val="90000"/>
              </a:lnSpc>
              <a:spcBef>
                <a:spcPts val="50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Hits – False Alarms</a:t>
            </a:r>
          </a:p>
          <a:p>
            <a:pPr indent="-228600" lvl="0" marL="228600" marR="0" rtl="0" algn="l">
              <a:lnSpc>
                <a:spcPct val="90000"/>
              </a:lnSpc>
              <a:spcBef>
                <a:spcPts val="1000"/>
              </a:spcBef>
              <a:buClr>
                <a:schemeClr val="dk1"/>
              </a:buClr>
              <a:buSzPts val="2800"/>
              <a:buFont typeface="Arial"/>
              <a:buNone/>
            </a:pPr>
            <a:r>
              <a:t/>
            </a:r>
            <a:endParaRPr b="0" i="0" sz="2800" u="none" cap="none" strike="noStrike">
              <a:solidFill>
                <a:schemeClr val="dk1"/>
              </a:solidFill>
              <a:latin typeface="Calibri"/>
              <a:ea typeface="Calibri"/>
              <a:cs typeface="Calibri"/>
              <a:sym typeface="Calibri"/>
            </a:endParaRPr>
          </a:p>
        </p:txBody>
      </p:sp>
      <p:grpSp>
        <p:nvGrpSpPr>
          <p:cNvPr id="581" name="Shape 581"/>
          <p:cNvGrpSpPr/>
          <p:nvPr/>
        </p:nvGrpSpPr>
        <p:grpSpPr>
          <a:xfrm>
            <a:off x="4521206" y="4471813"/>
            <a:ext cx="2066921" cy="2133600"/>
            <a:chOff x="1085906" y="2481687"/>
            <a:chExt cx="2289758" cy="2272020"/>
          </a:xfrm>
        </p:grpSpPr>
        <p:pic>
          <p:nvPicPr>
            <p:cNvPr id="582" name="Shape 582"/>
            <p:cNvPicPr preferRelativeResize="0"/>
            <p:nvPr/>
          </p:nvPicPr>
          <p:blipFill rotWithShape="1">
            <a:blip r:embed="rId3">
              <a:alphaModFix/>
            </a:blip>
            <a:srcRect b="53556" l="0" r="74479" t="4644"/>
            <a:stretch/>
          </p:blipFill>
          <p:spPr>
            <a:xfrm>
              <a:off x="1085906" y="2481687"/>
              <a:ext cx="1352494" cy="1404513"/>
            </a:xfrm>
            <a:prstGeom prst="rect">
              <a:avLst/>
            </a:prstGeom>
            <a:noFill/>
            <a:ln>
              <a:noFill/>
            </a:ln>
          </p:spPr>
        </p:pic>
        <p:pic>
          <p:nvPicPr>
            <p:cNvPr id="583" name="Shape 583"/>
            <p:cNvPicPr preferRelativeResize="0"/>
            <p:nvPr/>
          </p:nvPicPr>
          <p:blipFill rotWithShape="1">
            <a:blip r:embed="rId3">
              <a:alphaModFix/>
            </a:blip>
            <a:srcRect b="7114" l="0" r="74000" t="54183"/>
            <a:stretch/>
          </p:blipFill>
          <p:spPr>
            <a:xfrm>
              <a:off x="1997805" y="3453232"/>
              <a:ext cx="1377859" cy="1300475"/>
            </a:xfrm>
            <a:prstGeom prst="rect">
              <a:avLst/>
            </a:prstGeom>
            <a:noFill/>
            <a:ln>
              <a:noFill/>
            </a:ln>
          </p:spPr>
        </p:pic>
        <p:sp>
          <p:nvSpPr>
            <p:cNvPr id="584" name="Shape 584"/>
            <p:cNvSpPr txBox="1"/>
            <p:nvPr/>
          </p:nvSpPr>
          <p:spPr>
            <a:xfrm>
              <a:off x="2357673" y="2753138"/>
              <a:ext cx="1017902" cy="458841"/>
            </a:xfrm>
            <a:prstGeom prst="rect">
              <a:avLst/>
            </a:prstGeom>
            <a:solidFill>
              <a:schemeClr val="lt1"/>
            </a:solidFill>
            <a:ln cap="flat" cmpd="sng" w="15875">
              <a:solidFill>
                <a:schemeClr val="dk1"/>
              </a:solidFill>
              <a:prstDash val="solid"/>
              <a:round/>
              <a:headEnd len="med" w="med" type="none"/>
              <a:tailEnd len="med" w="med" type="none"/>
            </a:ln>
          </p:spPr>
          <p:txBody>
            <a:bodyPr anchorCtr="0" anchor="t" bIns="45700" lIns="91425" rIns="91425" wrap="square" tIns="45700">
              <a:noAutofit/>
            </a:bodyPr>
            <a:lstStyle/>
            <a:p>
              <a:pPr indent="0" lvl="0" marL="0" marR="0" rtl="0" algn="ctr">
                <a:spcBef>
                  <a:spcPts val="0"/>
                </a:spcBef>
                <a:buNone/>
              </a:pPr>
              <a:r>
                <a:rPr lang="en-US" sz="1100">
                  <a:solidFill>
                    <a:schemeClr val="dk1"/>
                  </a:solidFill>
                  <a:latin typeface="Arial"/>
                  <a:ea typeface="Arial"/>
                  <a:cs typeface="Arial"/>
                  <a:sym typeface="Arial"/>
                </a:rPr>
                <a:t>Modern vs. </a:t>
              </a:r>
            </a:p>
            <a:p>
              <a:pPr indent="0" lvl="0" marL="0" marR="0" rtl="0" algn="ctr">
                <a:spcBef>
                  <a:spcPts val="0"/>
                </a:spcBef>
                <a:buNone/>
              </a:pPr>
              <a:r>
                <a:rPr lang="en-US" sz="1100">
                  <a:solidFill>
                    <a:schemeClr val="dk1"/>
                  </a:solidFill>
                  <a:latin typeface="Arial"/>
                  <a:ea typeface="Arial"/>
                  <a:cs typeface="Arial"/>
                  <a:sym typeface="Arial"/>
                </a:rPr>
                <a:t>Traditional</a:t>
              </a:r>
            </a:p>
          </p:txBody>
        </p:sp>
        <p:sp>
          <p:nvSpPr>
            <p:cNvPr id="585" name="Shape 585"/>
            <p:cNvSpPr txBox="1"/>
            <p:nvPr/>
          </p:nvSpPr>
          <p:spPr>
            <a:xfrm>
              <a:off x="1170321" y="3942271"/>
              <a:ext cx="890043" cy="458841"/>
            </a:xfrm>
            <a:prstGeom prst="rect">
              <a:avLst/>
            </a:prstGeom>
            <a:solidFill>
              <a:schemeClr val="lt1"/>
            </a:solidFill>
            <a:ln cap="flat" cmpd="sng" w="15875">
              <a:solidFill>
                <a:schemeClr val="dk1"/>
              </a:solidFill>
              <a:prstDash val="solid"/>
              <a:round/>
              <a:headEnd len="med" w="med" type="none"/>
              <a:tailEnd len="med" w="med" type="none"/>
            </a:ln>
          </p:spPr>
          <p:txBody>
            <a:bodyPr anchorCtr="0" anchor="t" bIns="45700" lIns="91425" rIns="91425" wrap="square" tIns="45700">
              <a:noAutofit/>
            </a:bodyPr>
            <a:lstStyle/>
            <a:p>
              <a:pPr indent="0" lvl="0" marL="0" marR="0" rtl="0" algn="ctr">
                <a:spcBef>
                  <a:spcPts val="0"/>
                </a:spcBef>
                <a:buNone/>
              </a:pPr>
              <a:r>
                <a:rPr lang="en-US" sz="1100">
                  <a:solidFill>
                    <a:schemeClr val="dk1"/>
                  </a:solidFill>
                  <a:latin typeface="Arial"/>
                  <a:ea typeface="Arial"/>
                  <a:cs typeface="Arial"/>
                  <a:sym typeface="Arial"/>
                </a:rPr>
                <a:t>Likely vs. </a:t>
              </a:r>
            </a:p>
            <a:p>
              <a:pPr indent="0" lvl="0" marL="0" marR="0" rtl="0" algn="ctr">
                <a:spcBef>
                  <a:spcPts val="0"/>
                </a:spcBef>
                <a:buNone/>
              </a:pPr>
              <a:r>
                <a:rPr lang="en-US" sz="1100">
                  <a:solidFill>
                    <a:schemeClr val="dk1"/>
                  </a:solidFill>
                  <a:latin typeface="Arial"/>
                  <a:ea typeface="Arial"/>
                  <a:cs typeface="Arial"/>
                  <a:sym typeface="Arial"/>
                </a:rPr>
                <a:t>Unlikely</a:t>
              </a:r>
            </a:p>
          </p:txBody>
        </p:sp>
      </p:grpSp>
      <p:grpSp>
        <p:nvGrpSpPr>
          <p:cNvPr id="586" name="Shape 586"/>
          <p:cNvGrpSpPr/>
          <p:nvPr/>
        </p:nvGrpSpPr>
        <p:grpSpPr>
          <a:xfrm>
            <a:off x="6764460" y="4458685"/>
            <a:ext cx="2176347" cy="2146728"/>
            <a:chOff x="5486400" y="4419600"/>
            <a:chExt cx="2410982" cy="2286000"/>
          </a:xfrm>
        </p:grpSpPr>
        <p:pic>
          <p:nvPicPr>
            <p:cNvPr id="587" name="Shape 587"/>
            <p:cNvPicPr preferRelativeResize="0"/>
            <p:nvPr/>
          </p:nvPicPr>
          <p:blipFill rotWithShape="1">
            <a:blip r:embed="rId3">
              <a:alphaModFix/>
            </a:blip>
            <a:srcRect b="55105" l="30908" r="43570" t="4644"/>
            <a:stretch/>
          </p:blipFill>
          <p:spPr>
            <a:xfrm>
              <a:off x="5486400" y="4419600"/>
              <a:ext cx="1352494" cy="1352494"/>
            </a:xfrm>
            <a:prstGeom prst="rect">
              <a:avLst/>
            </a:prstGeom>
            <a:noFill/>
            <a:ln>
              <a:noFill/>
            </a:ln>
          </p:spPr>
        </p:pic>
        <p:pic>
          <p:nvPicPr>
            <p:cNvPr id="588" name="Shape 588"/>
            <p:cNvPicPr preferRelativeResize="0"/>
            <p:nvPr/>
          </p:nvPicPr>
          <p:blipFill rotWithShape="1">
            <a:blip r:embed="rId3">
              <a:alphaModFix/>
            </a:blip>
            <a:srcRect b="5565" l="30908" r="40851" t="54183"/>
            <a:stretch/>
          </p:blipFill>
          <p:spPr>
            <a:xfrm>
              <a:off x="6400800" y="5353106"/>
              <a:ext cx="1496582" cy="1352494"/>
            </a:xfrm>
            <a:prstGeom prst="rect">
              <a:avLst/>
            </a:prstGeom>
            <a:noFill/>
            <a:ln>
              <a:noFill/>
            </a:ln>
          </p:spPr>
        </p:pic>
        <p:sp>
          <p:nvSpPr>
            <p:cNvPr id="589" name="Shape 589"/>
            <p:cNvSpPr txBox="1"/>
            <p:nvPr/>
          </p:nvSpPr>
          <p:spPr>
            <a:xfrm>
              <a:off x="6884399" y="4839298"/>
              <a:ext cx="944489" cy="261610"/>
            </a:xfrm>
            <a:prstGeom prst="rect">
              <a:avLst/>
            </a:prstGeom>
            <a:solidFill>
              <a:schemeClr val="lt1"/>
            </a:solidFill>
            <a:ln cap="flat" cmpd="sng" w="15875">
              <a:solidFill>
                <a:schemeClr val="dk1"/>
              </a:solidFill>
              <a:prstDash val="solid"/>
              <a:round/>
              <a:headEnd len="med" w="med" type="none"/>
              <a:tailEnd len="med" w="med" type="none"/>
            </a:ln>
          </p:spPr>
          <p:txBody>
            <a:bodyPr anchorCtr="0" anchor="t" bIns="45700" lIns="91425" rIns="91425" wrap="square" tIns="45700">
              <a:noAutofit/>
            </a:bodyPr>
            <a:lstStyle/>
            <a:p>
              <a:pPr indent="0" lvl="0" marL="0" marR="0" rtl="0" algn="ctr">
                <a:spcBef>
                  <a:spcPts val="0"/>
                </a:spcBef>
                <a:buNone/>
              </a:pPr>
              <a:r>
                <a:rPr lang="en-US" sz="1100">
                  <a:solidFill>
                    <a:schemeClr val="dk1"/>
                  </a:solidFill>
                  <a:latin typeface="Arial"/>
                  <a:ea typeface="Arial"/>
                  <a:cs typeface="Arial"/>
                  <a:sym typeface="Arial"/>
                </a:rPr>
                <a:t>Old vs. New</a:t>
              </a:r>
            </a:p>
          </p:txBody>
        </p:sp>
      </p:grpSp>
      <p:sp>
        <p:nvSpPr>
          <p:cNvPr id="590" name="Shape 590"/>
          <p:cNvSpPr txBox="1"/>
          <p:nvPr/>
        </p:nvSpPr>
        <p:spPr>
          <a:xfrm>
            <a:off x="4597406" y="4164036"/>
            <a:ext cx="1694375" cy="307777"/>
          </a:xfrm>
          <a:prstGeom prst="rect">
            <a:avLst/>
          </a:prstGeom>
          <a:noFill/>
          <a:ln>
            <a:noFill/>
          </a:ln>
        </p:spPr>
        <p:txBody>
          <a:bodyPr anchorCtr="0" anchor="t" bIns="45700" lIns="91425" rIns="91425" wrap="square" tIns="45700">
            <a:noAutofit/>
          </a:bodyPr>
          <a:lstStyle/>
          <a:p>
            <a:pPr indent="0" lvl="0" marL="0" marR="0" rtl="0" algn="ctr">
              <a:spcBef>
                <a:spcPts val="0"/>
              </a:spcBef>
              <a:buNone/>
            </a:pPr>
            <a:r>
              <a:rPr b="1" lang="en-US" sz="1400">
                <a:solidFill>
                  <a:schemeClr val="dk1"/>
                </a:solidFill>
                <a:latin typeface="Calibri"/>
                <a:ea typeface="Calibri"/>
                <a:cs typeface="Calibri"/>
                <a:sym typeface="Calibri"/>
              </a:rPr>
              <a:t>In-Scanner Encoding</a:t>
            </a:r>
          </a:p>
        </p:txBody>
      </p:sp>
      <p:sp>
        <p:nvSpPr>
          <p:cNvPr id="591" name="Shape 591"/>
          <p:cNvSpPr txBox="1"/>
          <p:nvPr/>
        </p:nvSpPr>
        <p:spPr>
          <a:xfrm>
            <a:off x="6620170" y="4164036"/>
            <a:ext cx="2244782" cy="307777"/>
          </a:xfrm>
          <a:prstGeom prst="rect">
            <a:avLst/>
          </a:prstGeom>
          <a:noFill/>
          <a:ln>
            <a:noFill/>
          </a:ln>
        </p:spPr>
        <p:txBody>
          <a:bodyPr anchorCtr="0" anchor="t" bIns="45700" lIns="91425" rIns="91425" wrap="square" tIns="45700">
            <a:noAutofit/>
          </a:bodyPr>
          <a:lstStyle/>
          <a:p>
            <a:pPr indent="0" lvl="0" marL="0" marR="0" rtl="0" algn="ctr">
              <a:spcBef>
                <a:spcPts val="0"/>
              </a:spcBef>
              <a:buNone/>
            </a:pPr>
            <a:r>
              <a:rPr b="1" lang="en-US" sz="1400">
                <a:solidFill>
                  <a:schemeClr val="dk1"/>
                </a:solidFill>
                <a:latin typeface="Calibri"/>
                <a:ea typeface="Calibri"/>
                <a:cs typeface="Calibri"/>
                <a:sym typeface="Calibri"/>
              </a:rPr>
              <a:t>Out-of-Scanner Recognition</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8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9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8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9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5" name="Shape 595"/>
        <p:cNvGrpSpPr/>
        <p:nvPr/>
      </p:nvGrpSpPr>
      <p:grpSpPr>
        <a:xfrm>
          <a:off x="0" y="0"/>
          <a:ext cx="0" cy="0"/>
          <a:chOff x="0" y="0"/>
          <a:chExt cx="0" cy="0"/>
        </a:xfrm>
      </p:grpSpPr>
      <p:sp>
        <p:nvSpPr>
          <p:cNvPr id="596" name="Shape 596"/>
          <p:cNvSpPr txBox="1"/>
          <p:nvPr>
            <p:ph type="title"/>
          </p:nvPr>
        </p:nvSpPr>
        <p:spPr>
          <a:xfrm>
            <a:off x="628650" y="365126"/>
            <a:ext cx="7886700" cy="1325563"/>
          </a:xfrm>
          <a:prstGeom prst="rect">
            <a:avLst/>
          </a:prstGeom>
          <a:noFill/>
          <a:ln>
            <a:noFill/>
          </a:ln>
        </p:spPr>
        <p:txBody>
          <a:bodyPr anchorCtr="0" anchor="ctr" bIns="45700" lIns="91425" rIns="91425" wrap="square" tIns="45700">
            <a:noAutofit/>
          </a:bodyPr>
          <a:lstStyle/>
          <a:p>
            <a:pPr indent="-279400" lvl="0" marL="0" marR="0" rtl="0" algn="l">
              <a:lnSpc>
                <a:spcPct val="90000"/>
              </a:lnSpc>
              <a:spcBef>
                <a:spcPts val="0"/>
              </a:spcBef>
              <a:buClr>
                <a:schemeClr val="dk1"/>
              </a:buClr>
              <a:buSzPts val="4400"/>
              <a:buFont typeface="Calibri"/>
              <a:buNone/>
            </a:pPr>
            <a:r>
              <a:rPr b="0" i="0" lang="en-US" sz="4400" u="none" cap="none" strike="noStrike">
                <a:solidFill>
                  <a:schemeClr val="dk1"/>
                </a:solidFill>
                <a:latin typeface="Calibri"/>
                <a:ea typeface="Calibri"/>
                <a:cs typeface="Calibri"/>
                <a:sym typeface="Calibri"/>
              </a:rPr>
              <a:t>Memory encoding task questions</a:t>
            </a:r>
          </a:p>
        </p:txBody>
      </p:sp>
      <p:sp>
        <p:nvSpPr>
          <p:cNvPr id="597" name="Shape 597"/>
          <p:cNvSpPr txBox="1"/>
          <p:nvPr>
            <p:ph idx="1" type="body"/>
          </p:nvPr>
        </p:nvSpPr>
        <p:spPr>
          <a:xfrm>
            <a:off x="628650" y="1825625"/>
            <a:ext cx="7886700" cy="4351338"/>
          </a:xfrm>
          <a:prstGeom prst="rect">
            <a:avLst/>
          </a:prstGeom>
          <a:noFill/>
          <a:ln>
            <a:noFill/>
          </a:ln>
        </p:spPr>
        <p:txBody>
          <a:bodyPr anchorCtr="0" anchor="t" bIns="45700" lIns="91425" rIns="91425" wrap="square" tIns="45700">
            <a:noAutofit/>
          </a:bodyPr>
          <a:lstStyle/>
          <a:p>
            <a:pPr indent="-228600" lvl="0" marL="228600" marR="0" rtl="0" algn="l">
              <a:lnSpc>
                <a:spcPct val="90000"/>
              </a:lnSpc>
              <a:spcBef>
                <a:spcPts val="0"/>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What profile of activity during incidental item and paired associates encoding is correlated with better subsequent memory?</a:t>
            </a:r>
          </a:p>
          <a:p>
            <a:pPr indent="-228600" lvl="0" marL="228600" marR="0" rtl="0" algn="l">
              <a:lnSpc>
                <a:spcPct val="90000"/>
              </a:lnSpc>
              <a:spcBef>
                <a:spcPts val="1000"/>
              </a:spcBef>
              <a:spcAft>
                <a:spcPts val="0"/>
              </a:spcAft>
              <a:buClr>
                <a:schemeClr val="dk1"/>
              </a:buClr>
              <a:buSzPts val="2800"/>
              <a:buFont typeface="Arial"/>
              <a:buNone/>
            </a:pPr>
            <a:r>
              <a:t/>
            </a:r>
            <a:endParaRPr b="0" i="0" sz="2800" u="none" cap="none" strike="noStrike">
              <a:solidFill>
                <a:schemeClr val="dk1"/>
              </a:solidFill>
              <a:latin typeface="Calibri"/>
              <a:ea typeface="Calibri"/>
              <a:cs typeface="Calibri"/>
              <a:sym typeface="Calibri"/>
            </a:endParaRPr>
          </a:p>
          <a:p>
            <a:pPr indent="-228600" lvl="0" marL="228600" marR="0" rtl="0" algn="l">
              <a:lnSpc>
                <a:spcPct val="90000"/>
              </a:lnSpc>
              <a:spcBef>
                <a:spcPts val="1000"/>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How do brain-behavior relationships differ between young and older adults?</a:t>
            </a:r>
          </a:p>
          <a:p>
            <a:pPr indent="-228600" lvl="0" marL="228600" marR="0" rtl="0" algn="l">
              <a:lnSpc>
                <a:spcPct val="90000"/>
              </a:lnSpc>
              <a:spcBef>
                <a:spcPts val="1000"/>
              </a:spcBef>
              <a:buClr>
                <a:schemeClr val="dk1"/>
              </a:buClr>
              <a:buSzPts val="2800"/>
              <a:buFont typeface="Arial"/>
              <a:buNone/>
            </a:pPr>
            <a:r>
              <a:t/>
            </a:r>
            <a:endParaRPr b="0" i="0" sz="2800" u="none" cap="none" strike="noStrike">
              <a:solidFill>
                <a:schemeClr val="dk1"/>
              </a:solidFill>
              <a:latin typeface="Calibri"/>
              <a:ea typeface="Calibri"/>
              <a:cs typeface="Calibri"/>
              <a:sym typeface="Calibri"/>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2" name="Shape 602"/>
        <p:cNvGrpSpPr/>
        <p:nvPr/>
      </p:nvGrpSpPr>
      <p:grpSpPr>
        <a:xfrm>
          <a:off x="0" y="0"/>
          <a:ext cx="0" cy="0"/>
          <a:chOff x="0" y="0"/>
          <a:chExt cx="0" cy="0"/>
        </a:xfrm>
      </p:grpSpPr>
      <p:pic>
        <p:nvPicPr>
          <p:cNvPr id="603" name="Shape 603"/>
          <p:cNvPicPr preferRelativeResize="0"/>
          <p:nvPr/>
        </p:nvPicPr>
        <p:blipFill rotWithShape="1">
          <a:blip r:embed="rId3">
            <a:alphaModFix/>
          </a:blip>
          <a:srcRect b="0" l="0" r="0" t="0"/>
          <a:stretch/>
        </p:blipFill>
        <p:spPr>
          <a:xfrm>
            <a:off x="843455" y="0"/>
            <a:ext cx="7457090" cy="6858000"/>
          </a:xfrm>
          <a:prstGeom prst="rect">
            <a:avLst/>
          </a:prstGeom>
          <a:noFill/>
          <a:ln>
            <a:noFill/>
          </a:ln>
        </p:spPr>
      </p:pic>
      <p:sp>
        <p:nvSpPr>
          <p:cNvPr id="604" name="Shape 604"/>
          <p:cNvSpPr txBox="1"/>
          <p:nvPr/>
        </p:nvSpPr>
        <p:spPr>
          <a:xfrm>
            <a:off x="5344253" y="863099"/>
            <a:ext cx="3673098" cy="954107"/>
          </a:xfrm>
          <a:prstGeom prst="rect">
            <a:avLst/>
          </a:prstGeom>
          <a:solidFill>
            <a:schemeClr val="lt1"/>
          </a:solidFill>
          <a:ln cap="flat" cmpd="sng" w="19050">
            <a:solidFill>
              <a:srgbClr val="92D050"/>
            </a:solidFill>
            <a:prstDash val="lgDash"/>
            <a:round/>
            <a:headEnd len="med" w="med" type="none"/>
            <a:tailEnd len="med" w="med" type="none"/>
          </a:ln>
        </p:spPr>
        <p:txBody>
          <a:bodyPr anchorCtr="0" anchor="t" bIns="45700" lIns="91425" rIns="91425" wrap="square" tIns="45700">
            <a:noAutofit/>
          </a:bodyPr>
          <a:lstStyle/>
          <a:p>
            <a:pPr indent="0" lvl="0" marL="0" marR="0" rtl="0" algn="ctr">
              <a:spcBef>
                <a:spcPts val="0"/>
              </a:spcBef>
              <a:buNone/>
            </a:pPr>
            <a:r>
              <a:rPr lang="en-US" sz="2800">
                <a:solidFill>
                  <a:schemeClr val="dk1"/>
                </a:solidFill>
                <a:latin typeface="Calibri"/>
                <a:ea typeface="Calibri"/>
                <a:cs typeface="Calibri"/>
                <a:sym typeface="Calibri"/>
              </a:rPr>
              <a:t>PLSgui batch file for event-related design</a:t>
            </a:r>
          </a:p>
        </p:txBody>
      </p:sp>
      <p:sp>
        <p:nvSpPr>
          <p:cNvPr id="605" name="Shape 605"/>
          <p:cNvSpPr/>
          <p:nvPr/>
        </p:nvSpPr>
        <p:spPr>
          <a:xfrm>
            <a:off x="914401" y="1021278"/>
            <a:ext cx="1104900" cy="140772"/>
          </a:xfrm>
          <a:prstGeom prst="rect">
            <a:avLst/>
          </a:prstGeom>
          <a:noFill/>
          <a:ln cap="flat" cmpd="sng" w="28575">
            <a:solidFill>
              <a:schemeClr val="accent6"/>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606" name="Shape 606"/>
          <p:cNvSpPr txBox="1"/>
          <p:nvPr/>
        </p:nvSpPr>
        <p:spPr>
          <a:xfrm>
            <a:off x="2861951" y="914401"/>
            <a:ext cx="1828802" cy="738664"/>
          </a:xfrm>
          <a:prstGeom prst="rect">
            <a:avLst/>
          </a:prstGeom>
          <a:solidFill>
            <a:srgbClr val="E1EFD8"/>
          </a:solidFill>
          <a:ln cap="flat" cmpd="sng" w="9525">
            <a:solidFill>
              <a:schemeClr val="accent6"/>
            </a:solidFill>
            <a:prstDash val="dash"/>
            <a:round/>
            <a:headEnd len="med" w="med" type="none"/>
            <a:tailEnd len="med" w="med" type="none"/>
          </a:ln>
        </p:spPr>
        <p:txBody>
          <a:bodyPr anchorCtr="0" anchor="t" bIns="45700" lIns="91425" rIns="91425" wrap="square" tIns="45700">
            <a:noAutofit/>
          </a:bodyPr>
          <a:lstStyle/>
          <a:p>
            <a:pPr indent="0" lvl="0" marL="0" marR="0" rtl="0" algn="ctr">
              <a:spcBef>
                <a:spcPts val="0"/>
              </a:spcBef>
              <a:buNone/>
            </a:pPr>
            <a:r>
              <a:rPr lang="en-US" sz="1400">
                <a:solidFill>
                  <a:schemeClr val="dk1"/>
                </a:solidFill>
                <a:latin typeface="Calibri"/>
                <a:ea typeface="Calibri"/>
                <a:cs typeface="Calibri"/>
                <a:sym typeface="Calibri"/>
              </a:rPr>
              <a:t>win_size = size of hemodynamic period to model</a:t>
            </a:r>
          </a:p>
        </p:txBody>
      </p:sp>
      <p:cxnSp>
        <p:nvCxnSpPr>
          <p:cNvPr id="607" name="Shape 607"/>
          <p:cNvCxnSpPr>
            <a:stCxn id="606" idx="1"/>
          </p:cNvCxnSpPr>
          <p:nvPr/>
        </p:nvCxnSpPr>
        <p:spPr>
          <a:xfrm rot="10800000">
            <a:off x="2113751" y="1128033"/>
            <a:ext cx="748200" cy="155700"/>
          </a:xfrm>
          <a:prstGeom prst="straightConnector1">
            <a:avLst/>
          </a:prstGeom>
          <a:noFill/>
          <a:ln cap="flat" cmpd="sng" w="9525">
            <a:solidFill>
              <a:schemeClr val="accent6"/>
            </a:solidFill>
            <a:prstDash val="solid"/>
            <a:miter lim="800000"/>
            <a:headEnd len="med" w="med" type="none"/>
            <a:tailEnd len="lg" w="lg" type="stealth"/>
          </a:ln>
        </p:spPr>
      </p:cxnSp>
      <p:sp>
        <p:nvSpPr>
          <p:cNvPr id="608" name="Shape 608"/>
          <p:cNvSpPr txBox="1"/>
          <p:nvPr/>
        </p:nvSpPr>
        <p:spPr>
          <a:xfrm>
            <a:off x="6351318" y="4095009"/>
            <a:ext cx="1686298" cy="276999"/>
          </a:xfrm>
          <a:prstGeom prst="rect">
            <a:avLst/>
          </a:prstGeom>
          <a:noFill/>
          <a:ln cap="flat" cmpd="sng" w="9525">
            <a:solidFill>
              <a:schemeClr val="accent6"/>
            </a:solidFill>
            <a:prstDash val="dash"/>
            <a:round/>
            <a:headEnd len="med" w="med" type="none"/>
            <a:tailEnd len="med" w="med" type="none"/>
          </a:ln>
        </p:spPr>
        <p:txBody>
          <a:bodyPr anchorCtr="0" anchor="t" bIns="45700" lIns="91425" rIns="91425" wrap="square" tIns="45700">
            <a:noAutofit/>
          </a:bodyPr>
          <a:lstStyle/>
          <a:p>
            <a:pPr indent="0" lvl="0" marL="0" marR="0" rtl="0" algn="l">
              <a:spcBef>
                <a:spcPts val="0"/>
              </a:spcBef>
              <a:buNone/>
            </a:pPr>
            <a:r>
              <a:rPr lang="en-US" sz="1200">
                <a:solidFill>
                  <a:schemeClr val="dk1"/>
                </a:solidFill>
                <a:latin typeface="Calibri"/>
                <a:ea typeface="Calibri"/>
                <a:cs typeface="Calibri"/>
                <a:sym typeface="Calibri"/>
              </a:rPr>
              <a:t>Onsets for Item Hits</a:t>
            </a:r>
          </a:p>
        </p:txBody>
      </p:sp>
      <p:sp>
        <p:nvSpPr>
          <p:cNvPr id="609" name="Shape 609"/>
          <p:cNvSpPr txBox="1"/>
          <p:nvPr/>
        </p:nvSpPr>
        <p:spPr>
          <a:xfrm>
            <a:off x="5866410" y="5339940"/>
            <a:ext cx="2185059" cy="276999"/>
          </a:xfrm>
          <a:prstGeom prst="rect">
            <a:avLst/>
          </a:prstGeom>
          <a:noFill/>
          <a:ln cap="flat" cmpd="sng" w="9525">
            <a:solidFill>
              <a:schemeClr val="accent6"/>
            </a:solidFill>
            <a:prstDash val="dash"/>
            <a:round/>
            <a:headEnd len="med" w="med" type="none"/>
            <a:tailEnd len="med" w="med" type="none"/>
          </a:ln>
        </p:spPr>
        <p:txBody>
          <a:bodyPr anchorCtr="0" anchor="t" bIns="45700" lIns="91425" rIns="91425" wrap="square" tIns="45700">
            <a:noAutofit/>
          </a:bodyPr>
          <a:lstStyle/>
          <a:p>
            <a:pPr indent="0" lvl="0" marL="0" marR="0" rtl="0" algn="l">
              <a:spcBef>
                <a:spcPts val="0"/>
              </a:spcBef>
              <a:buNone/>
            </a:pPr>
            <a:r>
              <a:rPr lang="en-US" sz="1200">
                <a:solidFill>
                  <a:schemeClr val="dk1"/>
                </a:solidFill>
                <a:latin typeface="Calibri"/>
                <a:ea typeface="Calibri"/>
                <a:cs typeface="Calibri"/>
                <a:sym typeface="Calibri"/>
              </a:rPr>
              <a:t>Onsets for Associative Hits</a:t>
            </a:r>
          </a:p>
        </p:txBody>
      </p:sp>
      <p:sp>
        <p:nvSpPr>
          <p:cNvPr id="610" name="Shape 610"/>
          <p:cNvSpPr txBox="1"/>
          <p:nvPr/>
        </p:nvSpPr>
        <p:spPr>
          <a:xfrm>
            <a:off x="2532034" y="472239"/>
            <a:ext cx="3819311" cy="369332"/>
          </a:xfrm>
          <a:prstGeom prst="rect">
            <a:avLst/>
          </a:prstGeom>
          <a:solidFill>
            <a:srgbClr val="E1EFD8"/>
          </a:solidFill>
          <a:ln cap="flat" cmpd="sng" w="9525">
            <a:solidFill>
              <a:schemeClr val="accent6"/>
            </a:solidFill>
            <a:prstDash val="dash"/>
            <a:round/>
            <a:headEnd len="med" w="med" type="none"/>
            <a:tailEnd len="med" w="med" type="none"/>
          </a:ln>
        </p:spPr>
        <p:txBody>
          <a:bodyPr anchorCtr="0" anchor="t" bIns="45700" lIns="91425" rIns="91425" wrap="square" tIns="45700">
            <a:noAutofit/>
          </a:bodyPr>
          <a:lstStyle/>
          <a:p>
            <a:pPr indent="0" lvl="0" marL="0" marR="0" rtl="0" algn="ctr">
              <a:spcBef>
                <a:spcPts val="0"/>
              </a:spcBef>
              <a:buNone/>
            </a:pPr>
            <a:r>
              <a:rPr lang="en-US" sz="1800">
                <a:solidFill>
                  <a:schemeClr val="dk1"/>
                </a:solidFill>
                <a:latin typeface="Calibri"/>
                <a:ea typeface="Calibri"/>
                <a:cs typeface="Calibri"/>
                <a:sym typeface="Calibri"/>
              </a:rPr>
              <a:t>File name and preprocessing specs</a:t>
            </a:r>
          </a:p>
        </p:txBody>
      </p:sp>
      <p:sp>
        <p:nvSpPr>
          <p:cNvPr id="611" name="Shape 611"/>
          <p:cNvSpPr/>
          <p:nvPr/>
        </p:nvSpPr>
        <p:spPr>
          <a:xfrm>
            <a:off x="909705" y="2409401"/>
            <a:ext cx="1405983" cy="844438"/>
          </a:xfrm>
          <a:prstGeom prst="rect">
            <a:avLst/>
          </a:prstGeom>
          <a:noFill/>
          <a:ln cap="flat" cmpd="sng" w="34925">
            <a:solidFill>
              <a:schemeClr val="accent6"/>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cxnSp>
        <p:nvCxnSpPr>
          <p:cNvPr id="612" name="Shape 612"/>
          <p:cNvCxnSpPr>
            <a:stCxn id="611" idx="3"/>
          </p:cNvCxnSpPr>
          <p:nvPr/>
        </p:nvCxnSpPr>
        <p:spPr>
          <a:xfrm flipH="1" rot="10800000">
            <a:off x="2315688" y="2782120"/>
            <a:ext cx="812100" cy="49500"/>
          </a:xfrm>
          <a:prstGeom prst="straightConnector1">
            <a:avLst/>
          </a:prstGeom>
          <a:noFill/>
          <a:ln cap="flat" cmpd="sng" w="28575">
            <a:solidFill>
              <a:schemeClr val="accent6"/>
            </a:solidFill>
            <a:prstDash val="solid"/>
            <a:miter lim="800000"/>
            <a:headEnd len="med" w="med" type="none"/>
            <a:tailEnd len="lg" w="lg" type="stealth"/>
          </a:ln>
        </p:spPr>
      </p:cxnSp>
      <p:sp>
        <p:nvSpPr>
          <p:cNvPr id="613" name="Shape 613"/>
          <p:cNvSpPr txBox="1"/>
          <p:nvPr/>
        </p:nvSpPr>
        <p:spPr>
          <a:xfrm>
            <a:off x="3127907" y="2320600"/>
            <a:ext cx="2381692" cy="923330"/>
          </a:xfrm>
          <a:prstGeom prst="rect">
            <a:avLst/>
          </a:prstGeom>
          <a:solidFill>
            <a:srgbClr val="E1EFD8"/>
          </a:solidFill>
          <a:ln cap="flat" cmpd="sng" w="9525">
            <a:solidFill>
              <a:schemeClr val="accent6"/>
            </a:solidFill>
            <a:prstDash val="dash"/>
            <a:round/>
            <a:headEnd len="med" w="med" type="none"/>
            <a:tailEnd len="med" w="med" type="none"/>
          </a:ln>
        </p:spPr>
        <p:txBody>
          <a:bodyPr anchorCtr="0" anchor="t" bIns="45700" lIns="91425" rIns="91425" wrap="square" tIns="45700">
            <a:noAutofit/>
          </a:bodyPr>
          <a:lstStyle/>
          <a:p>
            <a:pPr indent="0" lvl="0" marL="0" marR="0" rtl="0" algn="ctr">
              <a:spcBef>
                <a:spcPts val="0"/>
              </a:spcBef>
              <a:buNone/>
            </a:pPr>
            <a:r>
              <a:rPr lang="en-US" sz="1800">
                <a:solidFill>
                  <a:schemeClr val="dk1"/>
                </a:solidFill>
                <a:latin typeface="Calibri"/>
                <a:ea typeface="Calibri"/>
                <a:cs typeface="Calibri"/>
                <a:sym typeface="Calibri"/>
              </a:rPr>
              <a:t>“Edit Conditions” specs</a:t>
            </a:r>
          </a:p>
          <a:p>
            <a:pPr indent="0" lvl="0" marL="0" marR="0" rtl="0" algn="ctr">
              <a:spcBef>
                <a:spcPts val="0"/>
              </a:spcBef>
              <a:buClr>
                <a:schemeClr val="dk1"/>
              </a:buClr>
              <a:buSzPts val="1800"/>
              <a:buFont typeface="Arial"/>
              <a:buChar char="•"/>
            </a:pPr>
            <a:r>
              <a:rPr lang="en-US" sz="1800">
                <a:solidFill>
                  <a:schemeClr val="dk1"/>
                </a:solidFill>
                <a:latin typeface="Calibri"/>
                <a:ea typeface="Calibri"/>
                <a:cs typeface="Calibri"/>
                <a:sym typeface="Calibri"/>
              </a:rPr>
              <a:t>Condition names</a:t>
            </a:r>
          </a:p>
          <a:p>
            <a:pPr indent="0" lvl="0" marL="0" marR="0" rtl="0" algn="ctr">
              <a:spcBef>
                <a:spcPts val="0"/>
              </a:spcBef>
              <a:buClr>
                <a:schemeClr val="dk1"/>
              </a:buClr>
              <a:buSzPts val="1800"/>
              <a:buFont typeface="Arial"/>
              <a:buChar char="•"/>
            </a:pPr>
            <a:r>
              <a:rPr lang="en-US" sz="1800">
                <a:solidFill>
                  <a:schemeClr val="dk1"/>
                </a:solidFill>
                <a:latin typeface="Calibri"/>
                <a:ea typeface="Calibri"/>
                <a:cs typeface="Calibri"/>
                <a:sym typeface="Calibri"/>
              </a:rPr>
              <a:t>Ref Scan specs</a:t>
            </a:r>
          </a:p>
        </p:txBody>
      </p:sp>
      <p:sp>
        <p:nvSpPr>
          <p:cNvPr id="614" name="Shape 614"/>
          <p:cNvSpPr/>
          <p:nvPr/>
        </p:nvSpPr>
        <p:spPr>
          <a:xfrm>
            <a:off x="902525" y="3818332"/>
            <a:ext cx="7208322" cy="2636874"/>
          </a:xfrm>
          <a:prstGeom prst="rect">
            <a:avLst/>
          </a:prstGeom>
          <a:noFill/>
          <a:ln cap="flat" cmpd="sng" w="34925">
            <a:solidFill>
              <a:schemeClr val="accent6"/>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615" name="Shape 615"/>
          <p:cNvSpPr txBox="1"/>
          <p:nvPr/>
        </p:nvSpPr>
        <p:spPr>
          <a:xfrm>
            <a:off x="6794207" y="2731352"/>
            <a:ext cx="2349793" cy="923330"/>
          </a:xfrm>
          <a:prstGeom prst="rect">
            <a:avLst/>
          </a:prstGeom>
          <a:solidFill>
            <a:srgbClr val="E1EFD8"/>
          </a:solidFill>
          <a:ln cap="flat" cmpd="sng" w="9525">
            <a:solidFill>
              <a:schemeClr val="accent6"/>
            </a:solidFill>
            <a:prstDash val="dash"/>
            <a:round/>
            <a:headEnd len="med" w="med" type="none"/>
            <a:tailEnd len="med" w="med" type="none"/>
          </a:ln>
        </p:spPr>
        <p:txBody>
          <a:bodyPr anchorCtr="0" anchor="t" bIns="45700" lIns="91425" rIns="91425" wrap="square" tIns="45700">
            <a:noAutofit/>
          </a:bodyPr>
          <a:lstStyle/>
          <a:p>
            <a:pPr indent="0" lvl="0" marL="0" marR="0" rtl="0" algn="ctr">
              <a:spcBef>
                <a:spcPts val="0"/>
              </a:spcBef>
              <a:buNone/>
            </a:pPr>
            <a:r>
              <a:rPr lang="en-US" sz="1800">
                <a:solidFill>
                  <a:schemeClr val="dk1"/>
                </a:solidFill>
                <a:latin typeface="Calibri"/>
                <a:ea typeface="Calibri"/>
                <a:cs typeface="Calibri"/>
                <a:sym typeface="Calibri"/>
              </a:rPr>
              <a:t>“Edit Runs” specs</a:t>
            </a:r>
          </a:p>
          <a:p>
            <a:pPr indent="0" lvl="0" marL="0" marR="0" rtl="0" algn="ctr">
              <a:spcBef>
                <a:spcPts val="0"/>
              </a:spcBef>
              <a:buClr>
                <a:schemeClr val="dk1"/>
              </a:buClr>
              <a:buSzPts val="1800"/>
              <a:buFont typeface="Arial"/>
              <a:buChar char="•"/>
            </a:pPr>
            <a:r>
              <a:rPr lang="en-US" sz="1800">
                <a:solidFill>
                  <a:schemeClr val="dk1"/>
                </a:solidFill>
                <a:latin typeface="Calibri"/>
                <a:ea typeface="Calibri"/>
                <a:cs typeface="Calibri"/>
                <a:sym typeface="Calibri"/>
              </a:rPr>
              <a:t>Data files</a:t>
            </a:r>
          </a:p>
          <a:p>
            <a:pPr indent="0" lvl="0" marL="0" marR="0" rtl="0" algn="ctr">
              <a:spcBef>
                <a:spcPts val="0"/>
              </a:spcBef>
              <a:buClr>
                <a:schemeClr val="dk1"/>
              </a:buClr>
              <a:buSzPts val="1800"/>
              <a:buFont typeface="Arial"/>
              <a:buChar char="•"/>
            </a:pPr>
            <a:r>
              <a:rPr lang="en-US" sz="1800">
                <a:solidFill>
                  <a:schemeClr val="dk1"/>
                </a:solidFill>
                <a:latin typeface="Calibri"/>
                <a:ea typeface="Calibri"/>
                <a:cs typeface="Calibri"/>
                <a:sym typeface="Calibri"/>
              </a:rPr>
              <a:t>Event Onsets</a:t>
            </a:r>
          </a:p>
        </p:txBody>
      </p:sp>
      <p:cxnSp>
        <p:nvCxnSpPr>
          <p:cNvPr id="616" name="Shape 616"/>
          <p:cNvCxnSpPr>
            <a:endCxn id="615" idx="1"/>
          </p:cNvCxnSpPr>
          <p:nvPr/>
        </p:nvCxnSpPr>
        <p:spPr>
          <a:xfrm flipH="1" rot="10800000">
            <a:off x="5735807" y="3193017"/>
            <a:ext cx="1058400" cy="630900"/>
          </a:xfrm>
          <a:prstGeom prst="straightConnector1">
            <a:avLst/>
          </a:prstGeom>
          <a:noFill/>
          <a:ln cap="flat" cmpd="sng" w="28575">
            <a:solidFill>
              <a:schemeClr val="accent6"/>
            </a:solidFill>
            <a:prstDash val="solid"/>
            <a:miter lim="800000"/>
            <a:headEnd len="med" w="med" type="none"/>
            <a:tailEnd len="lg" w="lg" type="stealth"/>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0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0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0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1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0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0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1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1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1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1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1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1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4" name="Shape 174"/>
        <p:cNvGrpSpPr/>
        <p:nvPr/>
      </p:nvGrpSpPr>
      <p:grpSpPr>
        <a:xfrm>
          <a:off x="0" y="0"/>
          <a:ext cx="0" cy="0"/>
          <a:chOff x="0" y="0"/>
          <a:chExt cx="0" cy="0"/>
        </a:xfrm>
      </p:grpSpPr>
      <p:sp>
        <p:nvSpPr>
          <p:cNvPr id="175" name="Shape 175"/>
          <p:cNvSpPr txBox="1"/>
          <p:nvPr>
            <p:ph type="title"/>
          </p:nvPr>
        </p:nvSpPr>
        <p:spPr>
          <a:xfrm>
            <a:off x="628650" y="365126"/>
            <a:ext cx="7886700" cy="1325563"/>
          </a:xfrm>
          <a:prstGeom prst="rect">
            <a:avLst/>
          </a:prstGeom>
          <a:noFill/>
          <a:ln>
            <a:noFill/>
          </a:ln>
        </p:spPr>
        <p:txBody>
          <a:bodyPr anchorCtr="0" anchor="ctr" bIns="45700" lIns="91425" rIns="91425" wrap="square" tIns="45700">
            <a:noAutofit/>
          </a:bodyPr>
          <a:lstStyle/>
          <a:p>
            <a:pPr indent="-279400" lvl="0" marL="0" marR="0" rtl="0" algn="l">
              <a:lnSpc>
                <a:spcPct val="90000"/>
              </a:lnSpc>
              <a:spcBef>
                <a:spcPts val="0"/>
              </a:spcBef>
              <a:buClr>
                <a:schemeClr val="dk1"/>
              </a:buClr>
              <a:buSzPts val="4400"/>
              <a:buFont typeface="Calibri"/>
              <a:buNone/>
            </a:pPr>
            <a:r>
              <a:rPr b="0" i="0" lang="en-US" sz="4400" u="none" cap="none" strike="noStrike">
                <a:solidFill>
                  <a:schemeClr val="dk1"/>
                </a:solidFill>
                <a:latin typeface="Calibri"/>
                <a:ea typeface="Calibri"/>
                <a:cs typeface="Calibri"/>
                <a:sym typeface="Calibri"/>
              </a:rPr>
              <a:t>Block Design task-PLS with pslgui</a:t>
            </a:r>
          </a:p>
        </p:txBody>
      </p:sp>
      <p:sp>
        <p:nvSpPr>
          <p:cNvPr id="176" name="Shape 176"/>
          <p:cNvSpPr txBox="1"/>
          <p:nvPr>
            <p:ph idx="1" type="body"/>
          </p:nvPr>
        </p:nvSpPr>
        <p:spPr>
          <a:xfrm>
            <a:off x="628650" y="1825625"/>
            <a:ext cx="7886700" cy="4351338"/>
          </a:xfrm>
          <a:prstGeom prst="rect">
            <a:avLst/>
          </a:prstGeom>
          <a:noFill/>
          <a:ln>
            <a:noFill/>
          </a:ln>
        </p:spPr>
        <p:txBody>
          <a:bodyPr anchorCtr="0" anchor="t" bIns="45700" lIns="91425" rIns="91425" wrap="square" tIns="45700">
            <a:noAutofit/>
          </a:bodyPr>
          <a:lstStyle/>
          <a:p>
            <a:pPr indent="-177800" lvl="0" marL="0" marR="0" rtl="0" algn="l">
              <a:lnSpc>
                <a:spcPct val="90000"/>
              </a:lnSpc>
              <a:spcBef>
                <a:spcPts val="0"/>
              </a:spcBef>
              <a:spcAft>
                <a:spcPts val="0"/>
              </a:spcAft>
              <a:buClr>
                <a:schemeClr val="dk1"/>
              </a:buClr>
              <a:buSzPts val="2800"/>
              <a:buFont typeface="Arial"/>
              <a:buNone/>
            </a:pPr>
            <a:r>
              <a:rPr b="0" i="0" lang="en-US" sz="2800" u="none" cap="none" strike="noStrike">
                <a:solidFill>
                  <a:schemeClr val="dk1"/>
                </a:solidFill>
                <a:latin typeface="Calibri"/>
                <a:ea typeface="Calibri"/>
                <a:cs typeface="Calibri"/>
                <a:sym typeface="Calibri"/>
              </a:rPr>
              <a:t>Garrett, McIntosh, &amp; Grady, 2014, </a:t>
            </a:r>
            <a:r>
              <a:rPr b="0" i="1" lang="en-US" sz="2800" u="none" cap="none" strike="noStrike">
                <a:solidFill>
                  <a:schemeClr val="dk1"/>
                </a:solidFill>
                <a:latin typeface="Calibri"/>
                <a:ea typeface="Calibri"/>
                <a:cs typeface="Calibri"/>
                <a:sym typeface="Calibri"/>
              </a:rPr>
              <a:t>Cereb Cortex</a:t>
            </a:r>
          </a:p>
          <a:p>
            <a:pPr indent="-228600" lvl="0" marL="228600" marR="0" rtl="0" algn="l">
              <a:lnSpc>
                <a:spcPct val="90000"/>
              </a:lnSpc>
              <a:spcBef>
                <a:spcPts val="1000"/>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N = 40</a:t>
            </a:r>
          </a:p>
          <a:p>
            <a:pPr indent="-228600" lvl="1" marL="685800" marR="0" rtl="0" algn="l">
              <a:lnSpc>
                <a:spcPct val="90000"/>
              </a:lnSpc>
              <a:spcBef>
                <a:spcPts val="50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N = 20 younger adults</a:t>
            </a:r>
          </a:p>
          <a:p>
            <a:pPr indent="-228600" lvl="1" marL="685800" marR="0" rtl="0" algn="l">
              <a:lnSpc>
                <a:spcPct val="90000"/>
              </a:lnSpc>
              <a:spcBef>
                <a:spcPts val="50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N = 20 older adults</a:t>
            </a:r>
          </a:p>
          <a:p>
            <a:pPr indent="-228600" lvl="0" marL="228600" marR="0" rtl="0" algn="l">
              <a:lnSpc>
                <a:spcPct val="90000"/>
              </a:lnSpc>
              <a:spcBef>
                <a:spcPts val="1000"/>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Face-matching task</a:t>
            </a:r>
          </a:p>
          <a:p>
            <a:pPr indent="-228600" lvl="1" marL="685800" marR="0" rtl="0" algn="l">
              <a:lnSpc>
                <a:spcPct val="90000"/>
              </a:lnSpc>
              <a:spcBef>
                <a:spcPts val="50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One face degraded 0, 20, 30, 40 ,50 , 60 or 70%</a:t>
            </a:r>
          </a:p>
          <a:p>
            <a:pPr indent="-228600" lvl="0" marL="228600" marR="0" rtl="0" algn="l">
              <a:lnSpc>
                <a:spcPct val="90000"/>
              </a:lnSpc>
              <a:spcBef>
                <a:spcPts val="1000"/>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Block Design</a:t>
            </a:r>
          </a:p>
          <a:p>
            <a:pPr indent="-228600" lvl="1" marL="685800" marR="0" rtl="0" algn="l">
              <a:lnSpc>
                <a:spcPct val="90000"/>
              </a:lnSpc>
              <a:spcBef>
                <a:spcPts val="50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5 face-match trials </a:t>
            </a:r>
          </a:p>
          <a:p>
            <a:pPr indent="-228600" lvl="1" marL="685800" marR="0" rtl="0" algn="l">
              <a:lnSpc>
                <a:spcPct val="90000"/>
              </a:lnSpc>
              <a:spcBef>
                <a:spcPts val="50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20 sec fixation</a:t>
            </a:r>
          </a:p>
          <a:p>
            <a:pPr indent="-177800" lvl="0" marL="0" marR="0" rtl="0" algn="l">
              <a:lnSpc>
                <a:spcPct val="90000"/>
              </a:lnSpc>
              <a:spcBef>
                <a:spcPts val="1000"/>
              </a:spcBef>
              <a:buClr>
                <a:schemeClr val="dk1"/>
              </a:buClr>
              <a:buSzPts val="2800"/>
              <a:buFont typeface="Arial"/>
              <a:buNone/>
            </a:pPr>
            <a:r>
              <a:t/>
            </a:r>
            <a:endParaRPr b="0" i="0" sz="2800" u="none" cap="none" strike="noStrike">
              <a:solidFill>
                <a:schemeClr val="dk1"/>
              </a:solidFill>
              <a:latin typeface="Calibri"/>
              <a:ea typeface="Calibri"/>
              <a:cs typeface="Calibri"/>
              <a:sym typeface="Calibri"/>
            </a:endParaRPr>
          </a:p>
        </p:txBody>
      </p:sp>
      <p:pic>
        <p:nvPicPr>
          <p:cNvPr id="177" name="Shape 177"/>
          <p:cNvPicPr preferRelativeResize="0"/>
          <p:nvPr/>
        </p:nvPicPr>
        <p:blipFill rotWithShape="1">
          <a:blip r:embed="rId3">
            <a:alphaModFix/>
          </a:blip>
          <a:srcRect b="0" l="0" r="0" t="0"/>
          <a:stretch/>
        </p:blipFill>
        <p:spPr>
          <a:xfrm>
            <a:off x="4903715" y="4964076"/>
            <a:ext cx="4240285" cy="189392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0" name="Shape 620"/>
        <p:cNvGrpSpPr/>
        <p:nvPr/>
      </p:nvGrpSpPr>
      <p:grpSpPr>
        <a:xfrm>
          <a:off x="0" y="0"/>
          <a:ext cx="0" cy="0"/>
          <a:chOff x="0" y="0"/>
          <a:chExt cx="0" cy="0"/>
        </a:xfrm>
      </p:grpSpPr>
      <p:pic>
        <p:nvPicPr>
          <p:cNvPr descr="3DBrain.png" id="621" name="Shape 621"/>
          <p:cNvPicPr preferRelativeResize="0"/>
          <p:nvPr/>
        </p:nvPicPr>
        <p:blipFill rotWithShape="1">
          <a:blip r:embed="rId3">
            <a:alphaModFix/>
          </a:blip>
          <a:srcRect b="9629" l="15828" r="16499" t="23519"/>
          <a:stretch/>
        </p:blipFill>
        <p:spPr>
          <a:xfrm>
            <a:off x="1477905" y="184418"/>
            <a:ext cx="1447800" cy="1247389"/>
          </a:xfrm>
          <a:prstGeom prst="rect">
            <a:avLst/>
          </a:prstGeom>
          <a:noFill/>
          <a:ln cap="flat" cmpd="sng" w="53975">
            <a:solidFill>
              <a:srgbClr val="FFFF00"/>
            </a:solidFill>
            <a:prstDash val="solid"/>
            <a:round/>
            <a:headEnd len="med" w="med" type="none"/>
            <a:tailEnd len="med" w="med" type="none"/>
          </a:ln>
        </p:spPr>
      </p:pic>
      <p:pic>
        <p:nvPicPr>
          <p:cNvPr descr="3DBrain.png" id="622" name="Shape 622"/>
          <p:cNvPicPr preferRelativeResize="0"/>
          <p:nvPr/>
        </p:nvPicPr>
        <p:blipFill rotWithShape="1">
          <a:blip r:embed="rId3">
            <a:alphaModFix/>
          </a:blip>
          <a:srcRect b="9629" l="15828" r="16499" t="23519"/>
          <a:stretch/>
        </p:blipFill>
        <p:spPr>
          <a:xfrm>
            <a:off x="1211205" y="654318"/>
            <a:ext cx="1447800" cy="1247389"/>
          </a:xfrm>
          <a:prstGeom prst="rect">
            <a:avLst/>
          </a:prstGeom>
          <a:noFill/>
          <a:ln cap="flat" cmpd="sng" w="53975">
            <a:solidFill>
              <a:srgbClr val="CC00FF"/>
            </a:solidFill>
            <a:prstDash val="solid"/>
            <a:round/>
            <a:headEnd len="med" w="med" type="none"/>
            <a:tailEnd len="med" w="med" type="none"/>
          </a:ln>
        </p:spPr>
      </p:pic>
      <p:pic>
        <p:nvPicPr>
          <p:cNvPr descr="3DBrain.png" id="623" name="Shape 623"/>
          <p:cNvPicPr preferRelativeResize="0"/>
          <p:nvPr/>
        </p:nvPicPr>
        <p:blipFill rotWithShape="1">
          <a:blip r:embed="rId3">
            <a:alphaModFix/>
          </a:blip>
          <a:srcRect b="9629" l="15828" r="16499" t="23519"/>
          <a:stretch/>
        </p:blipFill>
        <p:spPr>
          <a:xfrm>
            <a:off x="881005" y="1149618"/>
            <a:ext cx="1447800" cy="1247389"/>
          </a:xfrm>
          <a:prstGeom prst="rect">
            <a:avLst/>
          </a:prstGeom>
          <a:noFill/>
          <a:ln cap="flat" cmpd="sng" w="47625">
            <a:solidFill>
              <a:srgbClr val="00B0F0"/>
            </a:solidFill>
            <a:prstDash val="solid"/>
            <a:round/>
            <a:headEnd len="med" w="med" type="none"/>
            <a:tailEnd len="med" w="med" type="none"/>
          </a:ln>
        </p:spPr>
      </p:pic>
      <p:pic>
        <p:nvPicPr>
          <p:cNvPr descr="3DBrain.png" id="624" name="Shape 624"/>
          <p:cNvPicPr preferRelativeResize="0"/>
          <p:nvPr/>
        </p:nvPicPr>
        <p:blipFill rotWithShape="1">
          <a:blip r:embed="rId3">
            <a:alphaModFix/>
          </a:blip>
          <a:srcRect b="9629" l="15828" r="16499" t="23519"/>
          <a:stretch/>
        </p:blipFill>
        <p:spPr>
          <a:xfrm>
            <a:off x="563505" y="1632218"/>
            <a:ext cx="1447800" cy="1247389"/>
          </a:xfrm>
          <a:prstGeom prst="rect">
            <a:avLst/>
          </a:prstGeom>
          <a:noFill/>
          <a:ln cap="flat" cmpd="sng" w="44450">
            <a:solidFill>
              <a:schemeClr val="accent4"/>
            </a:solidFill>
            <a:prstDash val="solid"/>
            <a:round/>
            <a:headEnd len="med" w="med" type="none"/>
            <a:tailEnd len="med" w="med" type="none"/>
          </a:ln>
        </p:spPr>
      </p:pic>
      <p:pic>
        <p:nvPicPr>
          <p:cNvPr descr="3DBrain.png" id="625" name="Shape 625"/>
          <p:cNvPicPr preferRelativeResize="0"/>
          <p:nvPr/>
        </p:nvPicPr>
        <p:blipFill rotWithShape="1">
          <a:blip r:embed="rId3">
            <a:alphaModFix/>
          </a:blip>
          <a:srcRect b="9629" l="15828" r="16499" t="23519"/>
          <a:stretch/>
        </p:blipFill>
        <p:spPr>
          <a:xfrm>
            <a:off x="271405" y="2089418"/>
            <a:ext cx="1447800" cy="1247389"/>
          </a:xfrm>
          <a:prstGeom prst="rect">
            <a:avLst/>
          </a:prstGeom>
          <a:noFill/>
          <a:ln cap="flat" cmpd="sng" w="47625">
            <a:solidFill>
              <a:srgbClr val="FF0000"/>
            </a:solidFill>
            <a:prstDash val="solid"/>
            <a:round/>
            <a:headEnd len="med" w="med" type="none"/>
            <a:tailEnd len="med" w="med" type="none"/>
          </a:ln>
        </p:spPr>
      </p:pic>
      <p:pic>
        <p:nvPicPr>
          <p:cNvPr id="626" name="Shape 626"/>
          <p:cNvPicPr preferRelativeResize="0"/>
          <p:nvPr/>
        </p:nvPicPr>
        <p:blipFill rotWithShape="1">
          <a:blip r:embed="rId4">
            <a:alphaModFix/>
          </a:blip>
          <a:srcRect b="53556" l="0" r="74479" t="10462"/>
          <a:stretch/>
        </p:blipFill>
        <p:spPr>
          <a:xfrm>
            <a:off x="2367237" y="2576919"/>
            <a:ext cx="1361212" cy="1265872"/>
          </a:xfrm>
          <a:prstGeom prst="rect">
            <a:avLst/>
          </a:prstGeom>
          <a:noFill/>
          <a:ln>
            <a:noFill/>
          </a:ln>
        </p:spPr>
      </p:pic>
      <p:cxnSp>
        <p:nvCxnSpPr>
          <p:cNvPr id="627" name="Shape 627"/>
          <p:cNvCxnSpPr/>
          <p:nvPr/>
        </p:nvCxnSpPr>
        <p:spPr>
          <a:xfrm>
            <a:off x="3844886" y="3164003"/>
            <a:ext cx="473725" cy="0"/>
          </a:xfrm>
          <a:prstGeom prst="straightConnector1">
            <a:avLst/>
          </a:prstGeom>
          <a:noFill/>
          <a:ln cap="flat" cmpd="sng" w="28575">
            <a:solidFill>
              <a:srgbClr val="7F7F7F"/>
            </a:solidFill>
            <a:prstDash val="solid"/>
            <a:miter lim="800000"/>
            <a:headEnd len="med" w="med" type="none"/>
            <a:tailEnd len="lg" w="lg" type="triangle"/>
          </a:ln>
        </p:spPr>
      </p:cxnSp>
      <p:sp>
        <p:nvSpPr>
          <p:cNvPr id="628" name="Shape 628"/>
          <p:cNvSpPr txBox="1"/>
          <p:nvPr/>
        </p:nvSpPr>
        <p:spPr>
          <a:xfrm>
            <a:off x="4276067" y="2979337"/>
            <a:ext cx="4043351" cy="369332"/>
          </a:xfrm>
          <a:prstGeom prst="rect">
            <a:avLst/>
          </a:prstGeom>
          <a:noFill/>
          <a:ln>
            <a:noFill/>
          </a:ln>
        </p:spPr>
        <p:txBody>
          <a:bodyPr anchorCtr="0" anchor="t" bIns="45700" lIns="91425" rIns="91425" wrap="square" tIns="45700">
            <a:noAutofit/>
          </a:bodyPr>
          <a:lstStyle/>
          <a:p>
            <a:pPr indent="0" lvl="0" marL="0" marR="0" rtl="0" algn="l">
              <a:spcBef>
                <a:spcPts val="0"/>
              </a:spcBef>
              <a:buNone/>
            </a:pPr>
            <a:r>
              <a:rPr lang="en-US" sz="1800">
                <a:solidFill>
                  <a:schemeClr val="dk1"/>
                </a:solidFill>
                <a:latin typeface="Calibri"/>
                <a:ea typeface="Calibri"/>
                <a:cs typeface="Calibri"/>
                <a:sym typeface="Calibri"/>
              </a:rPr>
              <a:t>Item Hit (aka subsequently remembered)</a:t>
            </a:r>
          </a:p>
        </p:txBody>
      </p:sp>
      <p:cxnSp>
        <p:nvCxnSpPr>
          <p:cNvPr id="629" name="Shape 629"/>
          <p:cNvCxnSpPr/>
          <p:nvPr/>
        </p:nvCxnSpPr>
        <p:spPr>
          <a:xfrm>
            <a:off x="1847429" y="3164003"/>
            <a:ext cx="473725" cy="0"/>
          </a:xfrm>
          <a:prstGeom prst="straightConnector1">
            <a:avLst/>
          </a:prstGeom>
          <a:noFill/>
          <a:ln cap="flat" cmpd="sng" w="28575">
            <a:solidFill>
              <a:srgbClr val="7F7F7F"/>
            </a:solidFill>
            <a:prstDash val="solid"/>
            <a:miter lim="800000"/>
            <a:headEnd len="med" w="med" type="none"/>
            <a:tailEnd len="lg" w="lg" type="triangle"/>
          </a:ln>
        </p:spPr>
      </p:cxnSp>
      <p:pic>
        <p:nvPicPr>
          <p:cNvPr descr="https://theclevermachine.files.wordpress.com/2012/11/fmribasics-1.png" id="630" name="Shape 630"/>
          <p:cNvPicPr preferRelativeResize="0"/>
          <p:nvPr/>
        </p:nvPicPr>
        <p:blipFill rotWithShape="1">
          <a:blip r:embed="rId5">
            <a:alphaModFix/>
          </a:blip>
          <a:srcRect b="0" l="0" r="0" t="0"/>
          <a:stretch/>
        </p:blipFill>
        <p:spPr>
          <a:xfrm>
            <a:off x="6238330" y="273320"/>
            <a:ext cx="2633919" cy="1975439"/>
          </a:xfrm>
          <a:prstGeom prst="rect">
            <a:avLst/>
          </a:prstGeom>
          <a:noFill/>
          <a:ln>
            <a:noFill/>
          </a:ln>
        </p:spPr>
      </p:pic>
      <p:cxnSp>
        <p:nvCxnSpPr>
          <p:cNvPr id="631" name="Shape 631"/>
          <p:cNvCxnSpPr/>
          <p:nvPr/>
        </p:nvCxnSpPr>
        <p:spPr>
          <a:xfrm flipH="1" rot="10800000">
            <a:off x="3607264" y="870333"/>
            <a:ext cx="1185074" cy="1623422"/>
          </a:xfrm>
          <a:prstGeom prst="straightConnector1">
            <a:avLst/>
          </a:prstGeom>
          <a:noFill/>
          <a:ln cap="flat" cmpd="sng" w="28575">
            <a:solidFill>
              <a:srgbClr val="7F7F7F"/>
            </a:solidFill>
            <a:prstDash val="solid"/>
            <a:miter lim="800000"/>
            <a:headEnd len="med" w="med" type="none"/>
            <a:tailEnd len="lg" w="lg" type="triangle"/>
          </a:ln>
        </p:spPr>
      </p:cxnSp>
      <p:pic>
        <p:nvPicPr>
          <p:cNvPr descr="https://theclevermachine.files.wordpress.com/2012/11/fmribasics-1.png" id="632" name="Shape 632"/>
          <p:cNvPicPr preferRelativeResize="0"/>
          <p:nvPr/>
        </p:nvPicPr>
        <p:blipFill rotWithShape="1">
          <a:blip r:embed="rId5">
            <a:alphaModFix/>
          </a:blip>
          <a:srcRect b="15780" l="15859" r="12617" t="18604"/>
          <a:stretch/>
        </p:blipFill>
        <p:spPr>
          <a:xfrm rot="-3287024">
            <a:off x="2928335" y="783705"/>
            <a:ext cx="1883884" cy="1296204"/>
          </a:xfrm>
          <a:prstGeom prst="rect">
            <a:avLst/>
          </a:prstGeom>
          <a:noFill/>
          <a:ln>
            <a:noFill/>
          </a:ln>
        </p:spPr>
      </p:pic>
      <p:graphicFrame>
        <p:nvGraphicFramePr>
          <p:cNvPr id="633" name="Shape 633"/>
          <p:cNvGraphicFramePr/>
          <p:nvPr/>
        </p:nvGraphicFramePr>
        <p:xfrm>
          <a:off x="1154055" y="2255912"/>
          <a:ext cx="3000000" cy="3000000"/>
        </p:xfrm>
        <a:graphic>
          <a:graphicData uri="http://schemas.openxmlformats.org/drawingml/2006/table">
            <a:tbl>
              <a:tblPr bandRow="1" firstRow="1">
                <a:noFill/>
                <a:tableStyleId>{431F3E91-BA45-4D90-8841-192D94973009}</a:tableStyleId>
              </a:tblPr>
              <a:tblGrid>
                <a:gridCol w="266700"/>
              </a:tblGrid>
              <a:tr h="250775">
                <a:tc>
                  <a:txBody>
                    <a:bodyPr>
                      <a:noAutofit/>
                    </a:bodyPr>
                    <a:lstStyle/>
                    <a:p>
                      <a:pPr indent="0" lvl="0" marL="0" marR="0" rtl="0" algn="l">
                        <a:spcBef>
                          <a:spcPts val="0"/>
                        </a:spcBef>
                        <a:buNone/>
                      </a:pPr>
                      <a:r>
                        <a:t/>
                      </a:r>
                      <a:endParaRPr sz="6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548135">
                        <a:alpha val="72941"/>
                      </a:srgbClr>
                    </a:solidFill>
                  </a:tcPr>
                </a:tc>
              </a:tr>
            </a:tbl>
          </a:graphicData>
        </a:graphic>
      </p:graphicFrame>
      <p:sp>
        <p:nvSpPr>
          <p:cNvPr id="634" name="Shape 634"/>
          <p:cNvSpPr txBox="1"/>
          <p:nvPr/>
        </p:nvSpPr>
        <p:spPr>
          <a:xfrm rot="-2705037">
            <a:off x="2705406" y="234703"/>
            <a:ext cx="684803" cy="369332"/>
          </a:xfrm>
          <a:prstGeom prst="rect">
            <a:avLst/>
          </a:prstGeom>
          <a:noFill/>
          <a:ln>
            <a:noFill/>
          </a:ln>
        </p:spPr>
        <p:txBody>
          <a:bodyPr anchorCtr="0" anchor="t" bIns="45700" lIns="91425" rIns="91425" wrap="square" tIns="45700">
            <a:noAutofit/>
          </a:bodyPr>
          <a:lstStyle/>
          <a:p>
            <a:pPr indent="0" lvl="0" marL="0" marR="0" rtl="0" algn="l">
              <a:spcBef>
                <a:spcPts val="0"/>
              </a:spcBef>
              <a:buNone/>
            </a:pPr>
            <a:r>
              <a:rPr lang="en-US" sz="1800">
                <a:solidFill>
                  <a:schemeClr val="dk1"/>
                </a:solidFill>
                <a:latin typeface="Calibri"/>
                <a:ea typeface="Calibri"/>
                <a:cs typeface="Calibri"/>
                <a:sym typeface="Calibri"/>
              </a:rPr>
              <a:t>. . . . .</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2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2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2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2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3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3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3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3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8" name="Shape 638"/>
        <p:cNvGrpSpPr/>
        <p:nvPr/>
      </p:nvGrpSpPr>
      <p:grpSpPr>
        <a:xfrm>
          <a:off x="0" y="0"/>
          <a:ext cx="0" cy="0"/>
          <a:chOff x="0" y="0"/>
          <a:chExt cx="0" cy="0"/>
        </a:xfrm>
      </p:grpSpPr>
      <p:pic>
        <p:nvPicPr>
          <p:cNvPr descr="3DBrain.png" id="639" name="Shape 639"/>
          <p:cNvPicPr preferRelativeResize="0"/>
          <p:nvPr/>
        </p:nvPicPr>
        <p:blipFill rotWithShape="1">
          <a:blip r:embed="rId3">
            <a:alphaModFix/>
          </a:blip>
          <a:srcRect b="9629" l="15828" r="16499" t="23519"/>
          <a:stretch/>
        </p:blipFill>
        <p:spPr>
          <a:xfrm>
            <a:off x="1477905" y="184418"/>
            <a:ext cx="1447800" cy="1247389"/>
          </a:xfrm>
          <a:prstGeom prst="rect">
            <a:avLst/>
          </a:prstGeom>
          <a:noFill/>
          <a:ln cap="flat" cmpd="sng" w="53975">
            <a:solidFill>
              <a:srgbClr val="FFFF00"/>
            </a:solidFill>
            <a:prstDash val="solid"/>
            <a:round/>
            <a:headEnd len="med" w="med" type="none"/>
            <a:tailEnd len="med" w="med" type="none"/>
          </a:ln>
        </p:spPr>
      </p:pic>
      <p:pic>
        <p:nvPicPr>
          <p:cNvPr descr="3DBrain.png" id="640" name="Shape 640"/>
          <p:cNvPicPr preferRelativeResize="0"/>
          <p:nvPr/>
        </p:nvPicPr>
        <p:blipFill rotWithShape="1">
          <a:blip r:embed="rId3">
            <a:alphaModFix/>
          </a:blip>
          <a:srcRect b="9629" l="15828" r="16499" t="23519"/>
          <a:stretch/>
        </p:blipFill>
        <p:spPr>
          <a:xfrm>
            <a:off x="1211205" y="654318"/>
            <a:ext cx="1447800" cy="1247389"/>
          </a:xfrm>
          <a:prstGeom prst="rect">
            <a:avLst/>
          </a:prstGeom>
          <a:noFill/>
          <a:ln cap="flat" cmpd="sng" w="53975">
            <a:solidFill>
              <a:srgbClr val="CC00FF"/>
            </a:solidFill>
            <a:prstDash val="solid"/>
            <a:round/>
            <a:headEnd len="med" w="med" type="none"/>
            <a:tailEnd len="med" w="med" type="none"/>
          </a:ln>
        </p:spPr>
      </p:pic>
      <p:pic>
        <p:nvPicPr>
          <p:cNvPr descr="3DBrain.png" id="641" name="Shape 641"/>
          <p:cNvPicPr preferRelativeResize="0"/>
          <p:nvPr/>
        </p:nvPicPr>
        <p:blipFill rotWithShape="1">
          <a:blip r:embed="rId3">
            <a:alphaModFix/>
          </a:blip>
          <a:srcRect b="9629" l="15828" r="16499" t="23519"/>
          <a:stretch/>
        </p:blipFill>
        <p:spPr>
          <a:xfrm>
            <a:off x="881005" y="1149618"/>
            <a:ext cx="1447800" cy="1247389"/>
          </a:xfrm>
          <a:prstGeom prst="rect">
            <a:avLst/>
          </a:prstGeom>
          <a:noFill/>
          <a:ln cap="flat" cmpd="sng" w="47625">
            <a:solidFill>
              <a:srgbClr val="00B0F0"/>
            </a:solidFill>
            <a:prstDash val="solid"/>
            <a:round/>
            <a:headEnd len="med" w="med" type="none"/>
            <a:tailEnd len="med" w="med" type="none"/>
          </a:ln>
        </p:spPr>
      </p:pic>
      <p:pic>
        <p:nvPicPr>
          <p:cNvPr descr="3DBrain.png" id="642" name="Shape 642"/>
          <p:cNvPicPr preferRelativeResize="0"/>
          <p:nvPr/>
        </p:nvPicPr>
        <p:blipFill rotWithShape="1">
          <a:blip r:embed="rId3">
            <a:alphaModFix/>
          </a:blip>
          <a:srcRect b="9629" l="15828" r="16499" t="23519"/>
          <a:stretch/>
        </p:blipFill>
        <p:spPr>
          <a:xfrm>
            <a:off x="563505" y="1632218"/>
            <a:ext cx="1447800" cy="1247389"/>
          </a:xfrm>
          <a:prstGeom prst="rect">
            <a:avLst/>
          </a:prstGeom>
          <a:noFill/>
          <a:ln cap="flat" cmpd="sng" w="44450">
            <a:solidFill>
              <a:schemeClr val="accent4"/>
            </a:solidFill>
            <a:prstDash val="solid"/>
            <a:round/>
            <a:headEnd len="med" w="med" type="none"/>
            <a:tailEnd len="med" w="med" type="none"/>
          </a:ln>
        </p:spPr>
      </p:pic>
      <p:pic>
        <p:nvPicPr>
          <p:cNvPr descr="3DBrain.png" id="643" name="Shape 643"/>
          <p:cNvPicPr preferRelativeResize="0"/>
          <p:nvPr/>
        </p:nvPicPr>
        <p:blipFill rotWithShape="1">
          <a:blip r:embed="rId3">
            <a:alphaModFix/>
          </a:blip>
          <a:srcRect b="9629" l="15828" r="16499" t="23519"/>
          <a:stretch/>
        </p:blipFill>
        <p:spPr>
          <a:xfrm>
            <a:off x="271405" y="2089418"/>
            <a:ext cx="1447800" cy="1247389"/>
          </a:xfrm>
          <a:prstGeom prst="rect">
            <a:avLst/>
          </a:prstGeom>
          <a:noFill/>
          <a:ln cap="flat" cmpd="sng" w="47625">
            <a:solidFill>
              <a:srgbClr val="FF0000"/>
            </a:solidFill>
            <a:prstDash val="solid"/>
            <a:round/>
            <a:headEnd len="med" w="med" type="none"/>
            <a:tailEnd len="med" w="med" type="none"/>
          </a:ln>
        </p:spPr>
      </p:pic>
      <p:graphicFrame>
        <p:nvGraphicFramePr>
          <p:cNvPr id="644" name="Shape 644"/>
          <p:cNvGraphicFramePr/>
          <p:nvPr/>
        </p:nvGraphicFramePr>
        <p:xfrm>
          <a:off x="1154055" y="2255912"/>
          <a:ext cx="3000000" cy="3000000"/>
        </p:xfrm>
        <a:graphic>
          <a:graphicData uri="http://schemas.openxmlformats.org/drawingml/2006/table">
            <a:tbl>
              <a:tblPr bandRow="1" firstRow="1">
                <a:noFill/>
                <a:tableStyleId>{431F3E91-BA45-4D90-8841-192D94973009}</a:tableStyleId>
              </a:tblPr>
              <a:tblGrid>
                <a:gridCol w="266700"/>
              </a:tblGrid>
              <a:tr h="250775">
                <a:tc>
                  <a:txBody>
                    <a:bodyPr>
                      <a:noAutofit/>
                    </a:bodyPr>
                    <a:lstStyle/>
                    <a:p>
                      <a:pPr indent="0" lvl="0" marL="0" marR="0" rtl="0" algn="l">
                        <a:spcBef>
                          <a:spcPts val="0"/>
                        </a:spcBef>
                        <a:buNone/>
                      </a:pPr>
                      <a:r>
                        <a:t/>
                      </a:r>
                      <a:endParaRPr sz="6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548135">
                        <a:alpha val="72941"/>
                      </a:srgbClr>
                    </a:solidFill>
                  </a:tcPr>
                </a:tc>
              </a:tr>
            </a:tbl>
          </a:graphicData>
        </a:graphic>
      </p:graphicFrame>
      <p:cxnSp>
        <p:nvCxnSpPr>
          <p:cNvPr id="645" name="Shape 645"/>
          <p:cNvCxnSpPr/>
          <p:nvPr/>
        </p:nvCxnSpPr>
        <p:spPr>
          <a:xfrm>
            <a:off x="1287404" y="2506682"/>
            <a:ext cx="2116800" cy="2076300"/>
          </a:xfrm>
          <a:prstGeom prst="bentConnector2">
            <a:avLst/>
          </a:prstGeom>
          <a:noFill/>
          <a:ln cap="flat" cmpd="sng" w="63500">
            <a:solidFill>
              <a:srgbClr val="C4E0B2"/>
            </a:solidFill>
            <a:prstDash val="solid"/>
            <a:miter lim="800000"/>
            <a:headEnd len="med" w="med" type="none"/>
            <a:tailEnd len="lg" w="lg" type="stealth"/>
          </a:ln>
        </p:spPr>
      </p:cxnSp>
      <p:graphicFrame>
        <p:nvGraphicFramePr>
          <p:cNvPr id="646" name="Shape 646"/>
          <p:cNvGraphicFramePr/>
          <p:nvPr/>
        </p:nvGraphicFramePr>
        <p:xfrm>
          <a:off x="1452505" y="1785647"/>
          <a:ext cx="3000000" cy="3000000"/>
        </p:xfrm>
        <a:graphic>
          <a:graphicData uri="http://schemas.openxmlformats.org/drawingml/2006/table">
            <a:tbl>
              <a:tblPr bandRow="1" firstRow="1">
                <a:noFill/>
                <a:tableStyleId>{431F3E91-BA45-4D90-8841-192D94973009}</a:tableStyleId>
              </a:tblPr>
              <a:tblGrid>
                <a:gridCol w="266700"/>
              </a:tblGrid>
              <a:tr h="250775">
                <a:tc>
                  <a:txBody>
                    <a:bodyPr>
                      <a:noAutofit/>
                    </a:bodyPr>
                    <a:lstStyle/>
                    <a:p>
                      <a:pPr indent="0" lvl="0" marL="0" marR="0" rtl="0" algn="l">
                        <a:spcBef>
                          <a:spcPts val="0"/>
                        </a:spcBef>
                        <a:buNone/>
                      </a:pPr>
                      <a:r>
                        <a:t/>
                      </a:r>
                      <a:endParaRPr sz="6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548135">
                        <a:alpha val="72941"/>
                      </a:srgbClr>
                    </a:solidFill>
                  </a:tcPr>
                </a:tc>
              </a:tr>
            </a:tbl>
          </a:graphicData>
        </a:graphic>
      </p:graphicFrame>
      <p:graphicFrame>
        <p:nvGraphicFramePr>
          <p:cNvPr id="647" name="Shape 647"/>
          <p:cNvGraphicFramePr/>
          <p:nvPr/>
        </p:nvGraphicFramePr>
        <p:xfrm>
          <a:off x="1744605" y="1299007"/>
          <a:ext cx="3000000" cy="3000000"/>
        </p:xfrm>
        <a:graphic>
          <a:graphicData uri="http://schemas.openxmlformats.org/drawingml/2006/table">
            <a:tbl>
              <a:tblPr bandRow="1" firstRow="1">
                <a:noFill/>
                <a:tableStyleId>{431F3E91-BA45-4D90-8841-192D94973009}</a:tableStyleId>
              </a:tblPr>
              <a:tblGrid>
                <a:gridCol w="266700"/>
              </a:tblGrid>
              <a:tr h="250775">
                <a:tc>
                  <a:txBody>
                    <a:bodyPr>
                      <a:noAutofit/>
                    </a:bodyPr>
                    <a:lstStyle/>
                    <a:p>
                      <a:pPr indent="0" lvl="0" marL="0" marR="0" rtl="0" algn="l">
                        <a:spcBef>
                          <a:spcPts val="0"/>
                        </a:spcBef>
                        <a:buNone/>
                      </a:pPr>
                      <a:r>
                        <a:t/>
                      </a:r>
                      <a:endParaRPr b="1" sz="6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548135">
                        <a:alpha val="72941"/>
                      </a:srgbClr>
                    </a:solidFill>
                  </a:tcPr>
                </a:tc>
              </a:tr>
            </a:tbl>
          </a:graphicData>
        </a:graphic>
      </p:graphicFrame>
      <p:graphicFrame>
        <p:nvGraphicFramePr>
          <p:cNvPr id="648" name="Shape 648"/>
          <p:cNvGraphicFramePr/>
          <p:nvPr/>
        </p:nvGraphicFramePr>
        <p:xfrm>
          <a:off x="2084292" y="823444"/>
          <a:ext cx="3000000" cy="3000000"/>
        </p:xfrm>
        <a:graphic>
          <a:graphicData uri="http://schemas.openxmlformats.org/drawingml/2006/table">
            <a:tbl>
              <a:tblPr bandRow="1" firstRow="1">
                <a:noFill/>
                <a:tableStyleId>{431F3E91-BA45-4D90-8841-192D94973009}</a:tableStyleId>
              </a:tblPr>
              <a:tblGrid>
                <a:gridCol w="266700"/>
              </a:tblGrid>
              <a:tr h="250775">
                <a:tc>
                  <a:txBody>
                    <a:bodyPr>
                      <a:noAutofit/>
                    </a:bodyPr>
                    <a:lstStyle/>
                    <a:p>
                      <a:pPr indent="0" lvl="0" marL="0" marR="0" rtl="0" algn="l">
                        <a:spcBef>
                          <a:spcPts val="0"/>
                        </a:spcBef>
                        <a:buNone/>
                      </a:pPr>
                      <a:r>
                        <a:t/>
                      </a:r>
                      <a:endParaRPr b="1" sz="6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548135">
                        <a:alpha val="72941"/>
                      </a:srgbClr>
                    </a:solidFill>
                  </a:tcPr>
                </a:tc>
              </a:tr>
            </a:tbl>
          </a:graphicData>
        </a:graphic>
      </p:graphicFrame>
      <p:graphicFrame>
        <p:nvGraphicFramePr>
          <p:cNvPr id="649" name="Shape 649"/>
          <p:cNvGraphicFramePr/>
          <p:nvPr/>
        </p:nvGraphicFramePr>
        <p:xfrm>
          <a:off x="2392763" y="404806"/>
          <a:ext cx="3000000" cy="3000000"/>
        </p:xfrm>
        <a:graphic>
          <a:graphicData uri="http://schemas.openxmlformats.org/drawingml/2006/table">
            <a:tbl>
              <a:tblPr bandRow="1" firstRow="1">
                <a:noFill/>
                <a:tableStyleId>{431F3E91-BA45-4D90-8841-192D94973009}</a:tableStyleId>
              </a:tblPr>
              <a:tblGrid>
                <a:gridCol w="266700"/>
              </a:tblGrid>
              <a:tr h="250775">
                <a:tc>
                  <a:txBody>
                    <a:bodyPr>
                      <a:noAutofit/>
                    </a:bodyPr>
                    <a:lstStyle/>
                    <a:p>
                      <a:pPr indent="0" lvl="0" marL="0" marR="0" rtl="0" algn="l">
                        <a:spcBef>
                          <a:spcPts val="0"/>
                        </a:spcBef>
                        <a:buNone/>
                      </a:pPr>
                      <a:r>
                        <a:t/>
                      </a:r>
                      <a:endParaRPr b="1" sz="6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548135">
                        <a:alpha val="72941"/>
                      </a:srgbClr>
                    </a:solidFill>
                  </a:tcPr>
                </a:tc>
              </a:tr>
            </a:tbl>
          </a:graphicData>
        </a:graphic>
      </p:graphicFrame>
      <p:pic>
        <p:nvPicPr>
          <p:cNvPr id="650" name="Shape 650"/>
          <p:cNvPicPr preferRelativeResize="0"/>
          <p:nvPr/>
        </p:nvPicPr>
        <p:blipFill rotWithShape="1">
          <a:blip r:embed="rId4">
            <a:alphaModFix/>
          </a:blip>
          <a:srcRect b="53556" l="0" r="74479" t="10462"/>
          <a:stretch/>
        </p:blipFill>
        <p:spPr>
          <a:xfrm>
            <a:off x="2367237" y="2576919"/>
            <a:ext cx="1361212" cy="1265872"/>
          </a:xfrm>
          <a:prstGeom prst="rect">
            <a:avLst/>
          </a:prstGeom>
          <a:noFill/>
          <a:ln>
            <a:noFill/>
          </a:ln>
        </p:spPr>
      </p:pic>
      <p:cxnSp>
        <p:nvCxnSpPr>
          <p:cNvPr id="651" name="Shape 651"/>
          <p:cNvCxnSpPr/>
          <p:nvPr/>
        </p:nvCxnSpPr>
        <p:spPr>
          <a:xfrm>
            <a:off x="3844886" y="3164003"/>
            <a:ext cx="473725" cy="0"/>
          </a:xfrm>
          <a:prstGeom prst="straightConnector1">
            <a:avLst/>
          </a:prstGeom>
          <a:noFill/>
          <a:ln cap="flat" cmpd="sng" w="28575">
            <a:solidFill>
              <a:srgbClr val="7F7F7F"/>
            </a:solidFill>
            <a:prstDash val="solid"/>
            <a:miter lim="800000"/>
            <a:headEnd len="med" w="med" type="none"/>
            <a:tailEnd len="lg" w="lg" type="triangle"/>
          </a:ln>
        </p:spPr>
      </p:cxnSp>
      <p:sp>
        <p:nvSpPr>
          <p:cNvPr id="652" name="Shape 652"/>
          <p:cNvSpPr txBox="1"/>
          <p:nvPr/>
        </p:nvSpPr>
        <p:spPr>
          <a:xfrm>
            <a:off x="4276067" y="2979337"/>
            <a:ext cx="4043351" cy="369332"/>
          </a:xfrm>
          <a:prstGeom prst="rect">
            <a:avLst/>
          </a:prstGeom>
          <a:noFill/>
          <a:ln>
            <a:noFill/>
          </a:ln>
        </p:spPr>
        <p:txBody>
          <a:bodyPr anchorCtr="0" anchor="t" bIns="45700" lIns="91425" rIns="91425" wrap="square" tIns="45700">
            <a:noAutofit/>
          </a:bodyPr>
          <a:lstStyle/>
          <a:p>
            <a:pPr indent="0" lvl="0" marL="0" marR="0" rtl="0" algn="l">
              <a:spcBef>
                <a:spcPts val="0"/>
              </a:spcBef>
              <a:buNone/>
            </a:pPr>
            <a:r>
              <a:rPr lang="en-US" sz="1800">
                <a:solidFill>
                  <a:schemeClr val="dk1"/>
                </a:solidFill>
                <a:latin typeface="Calibri"/>
                <a:ea typeface="Calibri"/>
                <a:cs typeface="Calibri"/>
                <a:sym typeface="Calibri"/>
              </a:rPr>
              <a:t>Item Hit (aka subsequently remembered)</a:t>
            </a:r>
          </a:p>
        </p:txBody>
      </p:sp>
      <p:sp>
        <p:nvSpPr>
          <p:cNvPr id="653" name="Shape 653"/>
          <p:cNvSpPr/>
          <p:nvPr/>
        </p:nvSpPr>
        <p:spPr>
          <a:xfrm>
            <a:off x="3667403" y="4359161"/>
            <a:ext cx="363556" cy="348454"/>
          </a:xfrm>
          <a:prstGeom prst="rect">
            <a:avLst/>
          </a:prstGeom>
          <a:solidFill>
            <a:srgbClr val="548135">
              <a:alpha val="67843"/>
            </a:srgbClr>
          </a:solidFill>
          <a:ln cap="flat" cmpd="sng" w="57150">
            <a:solidFill>
              <a:srgbClr val="FF0000"/>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654" name="Shape 654"/>
          <p:cNvSpPr/>
          <p:nvPr/>
        </p:nvSpPr>
        <p:spPr>
          <a:xfrm>
            <a:off x="4086301" y="4359161"/>
            <a:ext cx="363556" cy="348454"/>
          </a:xfrm>
          <a:prstGeom prst="rect">
            <a:avLst/>
          </a:prstGeom>
          <a:solidFill>
            <a:srgbClr val="548135">
              <a:alpha val="67843"/>
            </a:srgbClr>
          </a:solidFill>
          <a:ln cap="flat" cmpd="sng" w="57150">
            <a:solidFill>
              <a:srgbClr val="FFC000"/>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655" name="Shape 655"/>
          <p:cNvSpPr/>
          <p:nvPr/>
        </p:nvSpPr>
        <p:spPr>
          <a:xfrm>
            <a:off x="4505199" y="4359161"/>
            <a:ext cx="363556" cy="348454"/>
          </a:xfrm>
          <a:prstGeom prst="rect">
            <a:avLst/>
          </a:prstGeom>
          <a:solidFill>
            <a:srgbClr val="548135">
              <a:alpha val="67843"/>
            </a:srgbClr>
          </a:solidFill>
          <a:ln cap="flat" cmpd="sng" w="57150">
            <a:solidFill>
              <a:srgbClr val="00B0F0"/>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656" name="Shape 656"/>
          <p:cNvSpPr/>
          <p:nvPr/>
        </p:nvSpPr>
        <p:spPr>
          <a:xfrm>
            <a:off x="4924097" y="4359161"/>
            <a:ext cx="363556" cy="348454"/>
          </a:xfrm>
          <a:prstGeom prst="rect">
            <a:avLst/>
          </a:prstGeom>
          <a:solidFill>
            <a:srgbClr val="548135">
              <a:alpha val="67843"/>
            </a:srgbClr>
          </a:solidFill>
          <a:ln cap="flat" cmpd="sng" w="57150">
            <a:solidFill>
              <a:srgbClr val="CC00FF"/>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cxnSp>
        <p:nvCxnSpPr>
          <p:cNvPr id="657" name="Shape 657"/>
          <p:cNvCxnSpPr/>
          <p:nvPr/>
        </p:nvCxnSpPr>
        <p:spPr>
          <a:xfrm>
            <a:off x="1847429" y="3164003"/>
            <a:ext cx="473725" cy="0"/>
          </a:xfrm>
          <a:prstGeom prst="straightConnector1">
            <a:avLst/>
          </a:prstGeom>
          <a:noFill/>
          <a:ln cap="flat" cmpd="sng" w="28575">
            <a:solidFill>
              <a:srgbClr val="7F7F7F"/>
            </a:solidFill>
            <a:prstDash val="solid"/>
            <a:miter lim="800000"/>
            <a:headEnd len="med" w="med" type="none"/>
            <a:tailEnd len="lg" w="lg" type="triangle"/>
          </a:ln>
        </p:spPr>
      </p:cxnSp>
      <p:sp>
        <p:nvSpPr>
          <p:cNvPr id="658" name="Shape 658"/>
          <p:cNvSpPr/>
          <p:nvPr/>
        </p:nvSpPr>
        <p:spPr>
          <a:xfrm>
            <a:off x="5342994" y="4359161"/>
            <a:ext cx="363556" cy="348454"/>
          </a:xfrm>
          <a:prstGeom prst="rect">
            <a:avLst/>
          </a:prstGeom>
          <a:solidFill>
            <a:srgbClr val="548135">
              <a:alpha val="67843"/>
            </a:srgbClr>
          </a:solidFill>
          <a:ln cap="flat" cmpd="sng" w="57150">
            <a:solidFill>
              <a:srgbClr val="FFFF00"/>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659" name="Shape 659"/>
          <p:cNvSpPr txBox="1"/>
          <p:nvPr/>
        </p:nvSpPr>
        <p:spPr>
          <a:xfrm rot="-2705037">
            <a:off x="2705406" y="234703"/>
            <a:ext cx="684803" cy="369332"/>
          </a:xfrm>
          <a:prstGeom prst="rect">
            <a:avLst/>
          </a:prstGeom>
          <a:noFill/>
          <a:ln>
            <a:noFill/>
          </a:ln>
        </p:spPr>
        <p:txBody>
          <a:bodyPr anchorCtr="0" anchor="t" bIns="45700" lIns="91425" rIns="91425" wrap="square" tIns="45700">
            <a:noAutofit/>
          </a:bodyPr>
          <a:lstStyle/>
          <a:p>
            <a:pPr indent="0" lvl="0" marL="0" marR="0" rtl="0" algn="l">
              <a:spcBef>
                <a:spcPts val="0"/>
              </a:spcBef>
              <a:buNone/>
            </a:pPr>
            <a:r>
              <a:rPr lang="en-US" sz="1800">
                <a:solidFill>
                  <a:schemeClr val="dk1"/>
                </a:solidFill>
                <a:latin typeface="Calibri"/>
                <a:ea typeface="Calibri"/>
                <a:cs typeface="Calibri"/>
                <a:sym typeface="Calibri"/>
              </a:rPr>
              <a:t>. . . . .</a:t>
            </a: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3" name="Shape 663"/>
        <p:cNvGrpSpPr/>
        <p:nvPr/>
      </p:nvGrpSpPr>
      <p:grpSpPr>
        <a:xfrm>
          <a:off x="0" y="0"/>
          <a:ext cx="0" cy="0"/>
          <a:chOff x="0" y="0"/>
          <a:chExt cx="0" cy="0"/>
        </a:xfrm>
      </p:grpSpPr>
      <p:pic>
        <p:nvPicPr>
          <p:cNvPr descr="3DBrain.png" id="664" name="Shape 664"/>
          <p:cNvPicPr preferRelativeResize="0"/>
          <p:nvPr/>
        </p:nvPicPr>
        <p:blipFill rotWithShape="1">
          <a:blip r:embed="rId3">
            <a:alphaModFix/>
          </a:blip>
          <a:srcRect b="9629" l="15828" r="16499" t="23519"/>
          <a:stretch/>
        </p:blipFill>
        <p:spPr>
          <a:xfrm>
            <a:off x="1477905" y="184418"/>
            <a:ext cx="1447800" cy="1247389"/>
          </a:xfrm>
          <a:prstGeom prst="rect">
            <a:avLst/>
          </a:prstGeom>
          <a:noFill/>
          <a:ln cap="flat" cmpd="sng" w="53975">
            <a:solidFill>
              <a:srgbClr val="FFFF00"/>
            </a:solidFill>
            <a:prstDash val="solid"/>
            <a:round/>
            <a:headEnd len="med" w="med" type="none"/>
            <a:tailEnd len="med" w="med" type="none"/>
          </a:ln>
        </p:spPr>
      </p:pic>
      <p:pic>
        <p:nvPicPr>
          <p:cNvPr descr="3DBrain.png" id="665" name="Shape 665"/>
          <p:cNvPicPr preferRelativeResize="0"/>
          <p:nvPr/>
        </p:nvPicPr>
        <p:blipFill rotWithShape="1">
          <a:blip r:embed="rId3">
            <a:alphaModFix/>
          </a:blip>
          <a:srcRect b="9629" l="15828" r="16499" t="23519"/>
          <a:stretch/>
        </p:blipFill>
        <p:spPr>
          <a:xfrm>
            <a:off x="1211205" y="654318"/>
            <a:ext cx="1447800" cy="1247389"/>
          </a:xfrm>
          <a:prstGeom prst="rect">
            <a:avLst/>
          </a:prstGeom>
          <a:noFill/>
          <a:ln cap="flat" cmpd="sng" w="53975">
            <a:solidFill>
              <a:srgbClr val="CC00FF"/>
            </a:solidFill>
            <a:prstDash val="solid"/>
            <a:round/>
            <a:headEnd len="med" w="med" type="none"/>
            <a:tailEnd len="med" w="med" type="none"/>
          </a:ln>
        </p:spPr>
      </p:pic>
      <p:pic>
        <p:nvPicPr>
          <p:cNvPr descr="3DBrain.png" id="666" name="Shape 666"/>
          <p:cNvPicPr preferRelativeResize="0"/>
          <p:nvPr/>
        </p:nvPicPr>
        <p:blipFill rotWithShape="1">
          <a:blip r:embed="rId3">
            <a:alphaModFix/>
          </a:blip>
          <a:srcRect b="9629" l="15828" r="16499" t="23519"/>
          <a:stretch/>
        </p:blipFill>
        <p:spPr>
          <a:xfrm>
            <a:off x="881005" y="1149618"/>
            <a:ext cx="1447800" cy="1247389"/>
          </a:xfrm>
          <a:prstGeom prst="rect">
            <a:avLst/>
          </a:prstGeom>
          <a:noFill/>
          <a:ln cap="flat" cmpd="sng" w="47625">
            <a:solidFill>
              <a:srgbClr val="00B0F0"/>
            </a:solidFill>
            <a:prstDash val="solid"/>
            <a:round/>
            <a:headEnd len="med" w="med" type="none"/>
            <a:tailEnd len="med" w="med" type="none"/>
          </a:ln>
        </p:spPr>
      </p:pic>
      <p:pic>
        <p:nvPicPr>
          <p:cNvPr descr="3DBrain.png" id="667" name="Shape 667"/>
          <p:cNvPicPr preferRelativeResize="0"/>
          <p:nvPr/>
        </p:nvPicPr>
        <p:blipFill rotWithShape="1">
          <a:blip r:embed="rId3">
            <a:alphaModFix/>
          </a:blip>
          <a:srcRect b="9629" l="15828" r="16499" t="23519"/>
          <a:stretch/>
        </p:blipFill>
        <p:spPr>
          <a:xfrm>
            <a:off x="563505" y="1632218"/>
            <a:ext cx="1447800" cy="1247389"/>
          </a:xfrm>
          <a:prstGeom prst="rect">
            <a:avLst/>
          </a:prstGeom>
          <a:noFill/>
          <a:ln cap="flat" cmpd="sng" w="44450">
            <a:solidFill>
              <a:schemeClr val="accent4"/>
            </a:solidFill>
            <a:prstDash val="solid"/>
            <a:round/>
            <a:headEnd len="med" w="med" type="none"/>
            <a:tailEnd len="med" w="med" type="none"/>
          </a:ln>
        </p:spPr>
      </p:pic>
      <p:pic>
        <p:nvPicPr>
          <p:cNvPr descr="3DBrain.png" id="668" name="Shape 668"/>
          <p:cNvPicPr preferRelativeResize="0"/>
          <p:nvPr/>
        </p:nvPicPr>
        <p:blipFill rotWithShape="1">
          <a:blip r:embed="rId3">
            <a:alphaModFix/>
          </a:blip>
          <a:srcRect b="9629" l="15828" r="16499" t="23519"/>
          <a:stretch/>
        </p:blipFill>
        <p:spPr>
          <a:xfrm>
            <a:off x="271405" y="2089418"/>
            <a:ext cx="1447800" cy="1247389"/>
          </a:xfrm>
          <a:prstGeom prst="rect">
            <a:avLst/>
          </a:prstGeom>
          <a:noFill/>
          <a:ln cap="flat" cmpd="sng" w="47625">
            <a:solidFill>
              <a:srgbClr val="FF0000"/>
            </a:solidFill>
            <a:prstDash val="solid"/>
            <a:round/>
            <a:headEnd len="med" w="med" type="none"/>
            <a:tailEnd len="med" w="med" type="none"/>
          </a:ln>
        </p:spPr>
      </p:pic>
      <p:graphicFrame>
        <p:nvGraphicFramePr>
          <p:cNvPr id="669" name="Shape 669"/>
          <p:cNvGraphicFramePr/>
          <p:nvPr/>
        </p:nvGraphicFramePr>
        <p:xfrm>
          <a:off x="849258" y="2255912"/>
          <a:ext cx="3000000" cy="3000000"/>
        </p:xfrm>
        <a:graphic>
          <a:graphicData uri="http://schemas.openxmlformats.org/drawingml/2006/table">
            <a:tbl>
              <a:tblPr bandRow="1" firstRow="1">
                <a:noFill/>
                <a:tableStyleId>{431F3E91-BA45-4D90-8841-192D94973009}</a:tableStyleId>
              </a:tblPr>
              <a:tblGrid>
                <a:gridCol w="266700"/>
              </a:tblGrid>
              <a:tr h="250775">
                <a:tc>
                  <a:txBody>
                    <a:bodyPr>
                      <a:noAutofit/>
                    </a:bodyPr>
                    <a:lstStyle/>
                    <a:p>
                      <a:pPr indent="0" lvl="0" marL="0" marR="0" rtl="0" algn="l">
                        <a:spcBef>
                          <a:spcPts val="0"/>
                        </a:spcBef>
                        <a:buNone/>
                      </a:pPr>
                      <a:r>
                        <a:t/>
                      </a:r>
                      <a:endParaRPr sz="6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FFCCCC">
                        <a:alpha val="72941"/>
                      </a:srgbClr>
                    </a:solidFill>
                  </a:tcPr>
                </a:tc>
              </a:tr>
            </a:tbl>
          </a:graphicData>
        </a:graphic>
      </p:graphicFrame>
      <p:cxnSp>
        <p:nvCxnSpPr>
          <p:cNvPr id="670" name="Shape 670"/>
          <p:cNvCxnSpPr/>
          <p:nvPr/>
        </p:nvCxnSpPr>
        <p:spPr>
          <a:xfrm>
            <a:off x="982608" y="2506682"/>
            <a:ext cx="2494500" cy="2113500"/>
          </a:xfrm>
          <a:prstGeom prst="bentConnector2">
            <a:avLst/>
          </a:prstGeom>
          <a:noFill/>
          <a:ln cap="flat" cmpd="sng" w="63500">
            <a:solidFill>
              <a:srgbClr val="FFCC99"/>
            </a:solidFill>
            <a:prstDash val="solid"/>
            <a:miter lim="800000"/>
            <a:headEnd len="med" w="med" type="none"/>
            <a:tailEnd len="lg" w="lg" type="stealth"/>
          </a:ln>
        </p:spPr>
      </p:cxnSp>
      <p:graphicFrame>
        <p:nvGraphicFramePr>
          <p:cNvPr id="671" name="Shape 671"/>
          <p:cNvGraphicFramePr/>
          <p:nvPr/>
        </p:nvGraphicFramePr>
        <p:xfrm>
          <a:off x="1159663" y="1785647"/>
          <a:ext cx="3000000" cy="3000000"/>
        </p:xfrm>
        <a:graphic>
          <a:graphicData uri="http://schemas.openxmlformats.org/drawingml/2006/table">
            <a:tbl>
              <a:tblPr bandRow="1" firstRow="1">
                <a:noFill/>
                <a:tableStyleId>{431F3E91-BA45-4D90-8841-192D94973009}</a:tableStyleId>
              </a:tblPr>
              <a:tblGrid>
                <a:gridCol w="266700"/>
              </a:tblGrid>
              <a:tr h="250775">
                <a:tc>
                  <a:txBody>
                    <a:bodyPr>
                      <a:noAutofit/>
                    </a:bodyPr>
                    <a:lstStyle/>
                    <a:p>
                      <a:pPr indent="0" lvl="0" marL="0" marR="0" rtl="0" algn="l">
                        <a:spcBef>
                          <a:spcPts val="0"/>
                        </a:spcBef>
                        <a:buNone/>
                      </a:pPr>
                      <a:r>
                        <a:t/>
                      </a:r>
                      <a:endParaRPr sz="6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FFCCCC">
                        <a:alpha val="72941"/>
                      </a:srgbClr>
                    </a:solidFill>
                  </a:tcPr>
                </a:tc>
              </a:tr>
            </a:tbl>
          </a:graphicData>
        </a:graphic>
      </p:graphicFrame>
      <p:graphicFrame>
        <p:nvGraphicFramePr>
          <p:cNvPr id="672" name="Shape 672"/>
          <p:cNvGraphicFramePr/>
          <p:nvPr/>
        </p:nvGraphicFramePr>
        <p:xfrm>
          <a:off x="1493599" y="1299007"/>
          <a:ext cx="3000000" cy="3000000"/>
        </p:xfrm>
        <a:graphic>
          <a:graphicData uri="http://schemas.openxmlformats.org/drawingml/2006/table">
            <a:tbl>
              <a:tblPr bandRow="1" firstRow="1">
                <a:noFill/>
                <a:tableStyleId>{431F3E91-BA45-4D90-8841-192D94973009}</a:tableStyleId>
              </a:tblPr>
              <a:tblGrid>
                <a:gridCol w="266700"/>
              </a:tblGrid>
              <a:tr h="250775">
                <a:tc>
                  <a:txBody>
                    <a:bodyPr>
                      <a:noAutofit/>
                    </a:bodyPr>
                    <a:lstStyle/>
                    <a:p>
                      <a:pPr indent="0" lvl="0" marL="0" marR="0" rtl="0" algn="l">
                        <a:spcBef>
                          <a:spcPts val="0"/>
                        </a:spcBef>
                        <a:buNone/>
                      </a:pPr>
                      <a:r>
                        <a:t/>
                      </a:r>
                      <a:endParaRPr b="1" sz="6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FFCCCC">
                        <a:alpha val="72941"/>
                      </a:srgbClr>
                    </a:solidFill>
                  </a:tcPr>
                </a:tc>
              </a:tr>
            </a:tbl>
          </a:graphicData>
        </a:graphic>
      </p:graphicFrame>
      <p:graphicFrame>
        <p:nvGraphicFramePr>
          <p:cNvPr id="673" name="Shape 673"/>
          <p:cNvGraphicFramePr/>
          <p:nvPr/>
        </p:nvGraphicFramePr>
        <p:xfrm>
          <a:off x="1803404" y="823444"/>
          <a:ext cx="3000000" cy="3000000"/>
        </p:xfrm>
        <a:graphic>
          <a:graphicData uri="http://schemas.openxmlformats.org/drawingml/2006/table">
            <a:tbl>
              <a:tblPr bandRow="1" firstRow="1">
                <a:noFill/>
                <a:tableStyleId>{431F3E91-BA45-4D90-8841-192D94973009}</a:tableStyleId>
              </a:tblPr>
              <a:tblGrid>
                <a:gridCol w="266700"/>
              </a:tblGrid>
              <a:tr h="250775">
                <a:tc>
                  <a:txBody>
                    <a:bodyPr>
                      <a:noAutofit/>
                    </a:bodyPr>
                    <a:lstStyle/>
                    <a:p>
                      <a:pPr indent="0" lvl="0" marL="0" marR="0" rtl="0" algn="l">
                        <a:spcBef>
                          <a:spcPts val="0"/>
                        </a:spcBef>
                        <a:buNone/>
                      </a:pPr>
                      <a:r>
                        <a:t/>
                      </a:r>
                      <a:endParaRPr b="1" sz="6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FFCCCC">
                        <a:alpha val="72941"/>
                      </a:srgbClr>
                    </a:solidFill>
                  </a:tcPr>
                </a:tc>
              </a:tr>
            </a:tbl>
          </a:graphicData>
        </a:graphic>
      </p:graphicFrame>
      <p:graphicFrame>
        <p:nvGraphicFramePr>
          <p:cNvPr id="674" name="Shape 674"/>
          <p:cNvGraphicFramePr/>
          <p:nvPr/>
        </p:nvGraphicFramePr>
        <p:xfrm>
          <a:off x="2028203" y="404806"/>
          <a:ext cx="3000000" cy="3000000"/>
        </p:xfrm>
        <a:graphic>
          <a:graphicData uri="http://schemas.openxmlformats.org/drawingml/2006/table">
            <a:tbl>
              <a:tblPr bandRow="1" firstRow="1">
                <a:noFill/>
                <a:tableStyleId>{431F3E91-BA45-4D90-8841-192D94973009}</a:tableStyleId>
              </a:tblPr>
              <a:tblGrid>
                <a:gridCol w="266700"/>
              </a:tblGrid>
              <a:tr h="250775">
                <a:tc>
                  <a:txBody>
                    <a:bodyPr>
                      <a:noAutofit/>
                    </a:bodyPr>
                    <a:lstStyle/>
                    <a:p>
                      <a:pPr indent="0" lvl="0" marL="0" marR="0" rtl="0" algn="l">
                        <a:spcBef>
                          <a:spcPts val="0"/>
                        </a:spcBef>
                        <a:buNone/>
                      </a:pPr>
                      <a:r>
                        <a:t/>
                      </a:r>
                      <a:endParaRPr b="1" sz="6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FFCCCC">
                        <a:alpha val="72941"/>
                      </a:srgbClr>
                    </a:solidFill>
                  </a:tcPr>
                </a:tc>
              </a:tr>
            </a:tbl>
          </a:graphicData>
        </a:graphic>
      </p:graphicFrame>
      <p:pic>
        <p:nvPicPr>
          <p:cNvPr id="675" name="Shape 675"/>
          <p:cNvPicPr preferRelativeResize="0"/>
          <p:nvPr/>
        </p:nvPicPr>
        <p:blipFill rotWithShape="1">
          <a:blip r:embed="rId4">
            <a:alphaModFix/>
          </a:blip>
          <a:srcRect b="53556" l="0" r="74479" t="10462"/>
          <a:stretch/>
        </p:blipFill>
        <p:spPr>
          <a:xfrm>
            <a:off x="2367237" y="2576919"/>
            <a:ext cx="1361212" cy="1265872"/>
          </a:xfrm>
          <a:prstGeom prst="rect">
            <a:avLst/>
          </a:prstGeom>
          <a:noFill/>
          <a:ln>
            <a:noFill/>
          </a:ln>
        </p:spPr>
      </p:pic>
      <p:cxnSp>
        <p:nvCxnSpPr>
          <p:cNvPr id="676" name="Shape 676"/>
          <p:cNvCxnSpPr/>
          <p:nvPr/>
        </p:nvCxnSpPr>
        <p:spPr>
          <a:xfrm>
            <a:off x="3844886" y="3164003"/>
            <a:ext cx="473725" cy="0"/>
          </a:xfrm>
          <a:prstGeom prst="straightConnector1">
            <a:avLst/>
          </a:prstGeom>
          <a:noFill/>
          <a:ln cap="flat" cmpd="sng" w="28575">
            <a:solidFill>
              <a:srgbClr val="7F7F7F"/>
            </a:solidFill>
            <a:prstDash val="solid"/>
            <a:miter lim="800000"/>
            <a:headEnd len="med" w="med" type="none"/>
            <a:tailEnd len="lg" w="lg" type="triangle"/>
          </a:ln>
        </p:spPr>
      </p:cxnSp>
      <p:sp>
        <p:nvSpPr>
          <p:cNvPr id="677" name="Shape 677"/>
          <p:cNvSpPr txBox="1"/>
          <p:nvPr/>
        </p:nvSpPr>
        <p:spPr>
          <a:xfrm>
            <a:off x="4276067" y="2979337"/>
            <a:ext cx="4043351" cy="369332"/>
          </a:xfrm>
          <a:prstGeom prst="rect">
            <a:avLst/>
          </a:prstGeom>
          <a:noFill/>
          <a:ln>
            <a:noFill/>
          </a:ln>
        </p:spPr>
        <p:txBody>
          <a:bodyPr anchorCtr="0" anchor="t" bIns="45700" lIns="91425" rIns="91425" wrap="square" tIns="45700">
            <a:noAutofit/>
          </a:bodyPr>
          <a:lstStyle/>
          <a:p>
            <a:pPr indent="0" lvl="0" marL="0" marR="0" rtl="0" algn="l">
              <a:spcBef>
                <a:spcPts val="0"/>
              </a:spcBef>
              <a:buNone/>
            </a:pPr>
            <a:r>
              <a:rPr lang="en-US" sz="1800">
                <a:solidFill>
                  <a:schemeClr val="dk1"/>
                </a:solidFill>
                <a:latin typeface="Calibri"/>
                <a:ea typeface="Calibri"/>
                <a:cs typeface="Calibri"/>
                <a:sym typeface="Calibri"/>
              </a:rPr>
              <a:t>Item Hit (aka subsequently remembered)</a:t>
            </a:r>
          </a:p>
        </p:txBody>
      </p:sp>
      <p:sp>
        <p:nvSpPr>
          <p:cNvPr id="678" name="Shape 678"/>
          <p:cNvSpPr/>
          <p:nvPr/>
        </p:nvSpPr>
        <p:spPr>
          <a:xfrm>
            <a:off x="3667403" y="4359161"/>
            <a:ext cx="363556" cy="348454"/>
          </a:xfrm>
          <a:prstGeom prst="rect">
            <a:avLst/>
          </a:prstGeom>
          <a:solidFill>
            <a:srgbClr val="548135">
              <a:alpha val="67843"/>
            </a:srgbClr>
          </a:solidFill>
          <a:ln cap="flat" cmpd="sng" w="57150">
            <a:solidFill>
              <a:srgbClr val="FF0000"/>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679" name="Shape 679"/>
          <p:cNvSpPr/>
          <p:nvPr/>
        </p:nvSpPr>
        <p:spPr>
          <a:xfrm>
            <a:off x="4086301" y="4359161"/>
            <a:ext cx="363556" cy="348454"/>
          </a:xfrm>
          <a:prstGeom prst="rect">
            <a:avLst/>
          </a:prstGeom>
          <a:solidFill>
            <a:srgbClr val="548135">
              <a:alpha val="67843"/>
            </a:srgbClr>
          </a:solidFill>
          <a:ln cap="flat" cmpd="sng" w="57150">
            <a:solidFill>
              <a:srgbClr val="FFC000"/>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680" name="Shape 680"/>
          <p:cNvSpPr/>
          <p:nvPr/>
        </p:nvSpPr>
        <p:spPr>
          <a:xfrm>
            <a:off x="4505199" y="4359161"/>
            <a:ext cx="363556" cy="348454"/>
          </a:xfrm>
          <a:prstGeom prst="rect">
            <a:avLst/>
          </a:prstGeom>
          <a:solidFill>
            <a:srgbClr val="548135">
              <a:alpha val="67843"/>
            </a:srgbClr>
          </a:solidFill>
          <a:ln cap="flat" cmpd="sng" w="57150">
            <a:solidFill>
              <a:srgbClr val="00B0F0"/>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681" name="Shape 681"/>
          <p:cNvSpPr/>
          <p:nvPr/>
        </p:nvSpPr>
        <p:spPr>
          <a:xfrm>
            <a:off x="4924097" y="4359161"/>
            <a:ext cx="363556" cy="348454"/>
          </a:xfrm>
          <a:prstGeom prst="rect">
            <a:avLst/>
          </a:prstGeom>
          <a:solidFill>
            <a:srgbClr val="548135">
              <a:alpha val="67843"/>
            </a:srgbClr>
          </a:solidFill>
          <a:ln cap="flat" cmpd="sng" w="57150">
            <a:solidFill>
              <a:srgbClr val="CC00FF"/>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cxnSp>
        <p:nvCxnSpPr>
          <p:cNvPr id="682" name="Shape 682"/>
          <p:cNvCxnSpPr/>
          <p:nvPr/>
        </p:nvCxnSpPr>
        <p:spPr>
          <a:xfrm>
            <a:off x="1847429" y="3164003"/>
            <a:ext cx="473725" cy="0"/>
          </a:xfrm>
          <a:prstGeom prst="straightConnector1">
            <a:avLst/>
          </a:prstGeom>
          <a:noFill/>
          <a:ln cap="flat" cmpd="sng" w="28575">
            <a:solidFill>
              <a:srgbClr val="7F7F7F"/>
            </a:solidFill>
            <a:prstDash val="solid"/>
            <a:miter lim="800000"/>
            <a:headEnd len="med" w="med" type="none"/>
            <a:tailEnd len="lg" w="lg" type="triangle"/>
          </a:ln>
        </p:spPr>
      </p:cxnSp>
      <p:sp>
        <p:nvSpPr>
          <p:cNvPr id="683" name="Shape 683"/>
          <p:cNvSpPr/>
          <p:nvPr/>
        </p:nvSpPr>
        <p:spPr>
          <a:xfrm>
            <a:off x="5342994" y="4359161"/>
            <a:ext cx="363556" cy="348454"/>
          </a:xfrm>
          <a:prstGeom prst="rect">
            <a:avLst/>
          </a:prstGeom>
          <a:solidFill>
            <a:srgbClr val="548135">
              <a:alpha val="67843"/>
            </a:srgbClr>
          </a:solidFill>
          <a:ln cap="flat" cmpd="sng" w="57150">
            <a:solidFill>
              <a:srgbClr val="FFFF00"/>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684" name="Shape 684"/>
          <p:cNvSpPr/>
          <p:nvPr/>
        </p:nvSpPr>
        <p:spPr>
          <a:xfrm>
            <a:off x="5802837" y="4359161"/>
            <a:ext cx="363556" cy="348454"/>
          </a:xfrm>
          <a:prstGeom prst="rect">
            <a:avLst/>
          </a:prstGeom>
          <a:solidFill>
            <a:srgbClr val="FFCCCC">
              <a:alpha val="67843"/>
            </a:srgbClr>
          </a:solidFill>
          <a:ln cap="flat" cmpd="sng" w="57150">
            <a:solidFill>
              <a:srgbClr val="FF0000"/>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685" name="Shape 685"/>
          <p:cNvSpPr/>
          <p:nvPr/>
        </p:nvSpPr>
        <p:spPr>
          <a:xfrm>
            <a:off x="6221735" y="4359161"/>
            <a:ext cx="363556" cy="348454"/>
          </a:xfrm>
          <a:prstGeom prst="rect">
            <a:avLst/>
          </a:prstGeom>
          <a:solidFill>
            <a:srgbClr val="FFCCCC">
              <a:alpha val="67843"/>
            </a:srgbClr>
          </a:solidFill>
          <a:ln cap="flat" cmpd="sng" w="57150">
            <a:solidFill>
              <a:srgbClr val="FFC000"/>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686" name="Shape 686"/>
          <p:cNvSpPr/>
          <p:nvPr/>
        </p:nvSpPr>
        <p:spPr>
          <a:xfrm>
            <a:off x="6640633" y="4359161"/>
            <a:ext cx="363556" cy="348454"/>
          </a:xfrm>
          <a:prstGeom prst="rect">
            <a:avLst/>
          </a:prstGeom>
          <a:solidFill>
            <a:srgbClr val="FFCCCC">
              <a:alpha val="67843"/>
            </a:srgbClr>
          </a:solidFill>
          <a:ln cap="flat" cmpd="sng" w="57150">
            <a:solidFill>
              <a:srgbClr val="00B0F0"/>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687" name="Shape 687"/>
          <p:cNvSpPr/>
          <p:nvPr/>
        </p:nvSpPr>
        <p:spPr>
          <a:xfrm>
            <a:off x="7059531" y="4359161"/>
            <a:ext cx="363556" cy="348454"/>
          </a:xfrm>
          <a:prstGeom prst="rect">
            <a:avLst/>
          </a:prstGeom>
          <a:solidFill>
            <a:srgbClr val="FFCCCC">
              <a:alpha val="67843"/>
            </a:srgbClr>
          </a:solidFill>
          <a:ln cap="flat" cmpd="sng" w="57150">
            <a:solidFill>
              <a:srgbClr val="CC00FF"/>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688" name="Shape 688"/>
          <p:cNvSpPr/>
          <p:nvPr/>
        </p:nvSpPr>
        <p:spPr>
          <a:xfrm>
            <a:off x="7478428" y="4359161"/>
            <a:ext cx="363556" cy="348454"/>
          </a:xfrm>
          <a:prstGeom prst="rect">
            <a:avLst/>
          </a:prstGeom>
          <a:solidFill>
            <a:srgbClr val="FFCCCC">
              <a:alpha val="67843"/>
            </a:srgbClr>
          </a:solidFill>
          <a:ln cap="flat" cmpd="sng" w="57150">
            <a:solidFill>
              <a:srgbClr val="FFFF00"/>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689" name="Shape 689"/>
          <p:cNvSpPr/>
          <p:nvPr/>
        </p:nvSpPr>
        <p:spPr>
          <a:xfrm rot="5400000">
            <a:off x="4539689" y="3395940"/>
            <a:ext cx="208262" cy="1597869"/>
          </a:xfrm>
          <a:prstGeom prst="leftBrace">
            <a:avLst>
              <a:gd fmla="val 8333" name="adj1"/>
              <a:gd fmla="val 50000" name="adj2"/>
            </a:avLst>
          </a:prstGeom>
          <a:noFill/>
          <a:ln cap="flat" cmpd="sng" w="12700">
            <a:solidFill>
              <a:schemeClr val="accent6"/>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dk1"/>
              </a:solidFill>
              <a:latin typeface="Calibri"/>
              <a:ea typeface="Calibri"/>
              <a:cs typeface="Calibri"/>
              <a:sym typeface="Calibri"/>
            </a:endParaRPr>
          </a:p>
        </p:txBody>
      </p:sp>
      <p:sp>
        <p:nvSpPr>
          <p:cNvPr id="690" name="Shape 690"/>
          <p:cNvSpPr/>
          <p:nvPr/>
        </p:nvSpPr>
        <p:spPr>
          <a:xfrm rot="5400000">
            <a:off x="6679418" y="3395940"/>
            <a:ext cx="208262" cy="1597869"/>
          </a:xfrm>
          <a:prstGeom prst="leftBrace">
            <a:avLst>
              <a:gd fmla="val 8333" name="adj1"/>
              <a:gd fmla="val 50000" name="adj2"/>
            </a:avLst>
          </a:prstGeom>
          <a:noFill/>
          <a:ln cap="flat" cmpd="sng" w="12700">
            <a:solidFill>
              <a:srgbClr val="FF00FF"/>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dk1"/>
              </a:solidFill>
              <a:latin typeface="Calibri"/>
              <a:ea typeface="Calibri"/>
              <a:cs typeface="Calibri"/>
              <a:sym typeface="Calibri"/>
            </a:endParaRPr>
          </a:p>
        </p:txBody>
      </p:sp>
      <p:sp>
        <p:nvSpPr>
          <p:cNvPr id="691" name="Shape 691"/>
          <p:cNvSpPr txBox="1"/>
          <p:nvPr/>
        </p:nvSpPr>
        <p:spPr>
          <a:xfrm>
            <a:off x="4303222" y="3765002"/>
            <a:ext cx="855299" cy="369332"/>
          </a:xfrm>
          <a:prstGeom prst="rect">
            <a:avLst/>
          </a:prstGeom>
          <a:noFill/>
          <a:ln>
            <a:noFill/>
          </a:ln>
        </p:spPr>
        <p:txBody>
          <a:bodyPr anchorCtr="0" anchor="t" bIns="45700" lIns="91425" rIns="91425" wrap="square" tIns="45700">
            <a:noAutofit/>
          </a:bodyPr>
          <a:lstStyle/>
          <a:p>
            <a:pPr indent="0" lvl="0" marL="0" marR="0" rtl="0" algn="l">
              <a:spcBef>
                <a:spcPts val="0"/>
              </a:spcBef>
              <a:buNone/>
            </a:pPr>
            <a:r>
              <a:rPr lang="en-US" sz="1800">
                <a:solidFill>
                  <a:schemeClr val="dk1"/>
                </a:solidFill>
                <a:latin typeface="Calibri"/>
                <a:ea typeface="Calibri"/>
                <a:cs typeface="Calibri"/>
                <a:sym typeface="Calibri"/>
              </a:rPr>
              <a:t>voxel 1</a:t>
            </a:r>
          </a:p>
        </p:txBody>
      </p:sp>
      <p:sp>
        <p:nvSpPr>
          <p:cNvPr id="692" name="Shape 692"/>
          <p:cNvSpPr txBox="1"/>
          <p:nvPr/>
        </p:nvSpPr>
        <p:spPr>
          <a:xfrm>
            <a:off x="6403513" y="3765002"/>
            <a:ext cx="835613" cy="369332"/>
          </a:xfrm>
          <a:prstGeom prst="rect">
            <a:avLst/>
          </a:prstGeom>
          <a:noFill/>
          <a:ln>
            <a:noFill/>
          </a:ln>
        </p:spPr>
        <p:txBody>
          <a:bodyPr anchorCtr="0" anchor="t" bIns="45700" lIns="91425" rIns="91425" wrap="square" tIns="45700">
            <a:noAutofit/>
          </a:bodyPr>
          <a:lstStyle/>
          <a:p>
            <a:pPr indent="0" lvl="0" marL="0" marR="0" rtl="0" algn="l">
              <a:spcBef>
                <a:spcPts val="0"/>
              </a:spcBef>
              <a:buNone/>
            </a:pPr>
            <a:r>
              <a:rPr lang="en-US" sz="1800">
                <a:solidFill>
                  <a:schemeClr val="dk1"/>
                </a:solidFill>
                <a:latin typeface="Calibri"/>
                <a:ea typeface="Calibri"/>
                <a:cs typeface="Calibri"/>
                <a:sym typeface="Calibri"/>
              </a:rPr>
              <a:t>voxel 2</a:t>
            </a: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6" name="Shape 696"/>
        <p:cNvGrpSpPr/>
        <p:nvPr/>
      </p:nvGrpSpPr>
      <p:grpSpPr>
        <a:xfrm>
          <a:off x="0" y="0"/>
          <a:ext cx="0" cy="0"/>
          <a:chOff x="0" y="0"/>
          <a:chExt cx="0" cy="0"/>
        </a:xfrm>
      </p:grpSpPr>
      <p:pic>
        <p:nvPicPr>
          <p:cNvPr descr="3DBrain.png" id="697" name="Shape 697"/>
          <p:cNvPicPr preferRelativeResize="0"/>
          <p:nvPr/>
        </p:nvPicPr>
        <p:blipFill rotWithShape="1">
          <a:blip r:embed="rId3">
            <a:alphaModFix/>
          </a:blip>
          <a:srcRect b="9629" l="15828" r="16499" t="23519"/>
          <a:stretch/>
        </p:blipFill>
        <p:spPr>
          <a:xfrm>
            <a:off x="1477905" y="184418"/>
            <a:ext cx="1447800" cy="1247389"/>
          </a:xfrm>
          <a:prstGeom prst="rect">
            <a:avLst/>
          </a:prstGeom>
          <a:noFill/>
          <a:ln cap="flat" cmpd="sng" w="53975">
            <a:solidFill>
              <a:srgbClr val="FFFF00"/>
            </a:solidFill>
            <a:prstDash val="solid"/>
            <a:round/>
            <a:headEnd len="med" w="med" type="none"/>
            <a:tailEnd len="med" w="med" type="none"/>
          </a:ln>
        </p:spPr>
      </p:pic>
      <p:pic>
        <p:nvPicPr>
          <p:cNvPr descr="3DBrain.png" id="698" name="Shape 698"/>
          <p:cNvPicPr preferRelativeResize="0"/>
          <p:nvPr/>
        </p:nvPicPr>
        <p:blipFill rotWithShape="1">
          <a:blip r:embed="rId3">
            <a:alphaModFix/>
          </a:blip>
          <a:srcRect b="9629" l="15828" r="16499" t="23519"/>
          <a:stretch/>
        </p:blipFill>
        <p:spPr>
          <a:xfrm>
            <a:off x="1211205" y="654318"/>
            <a:ext cx="1447800" cy="1247389"/>
          </a:xfrm>
          <a:prstGeom prst="rect">
            <a:avLst/>
          </a:prstGeom>
          <a:noFill/>
          <a:ln cap="flat" cmpd="sng" w="53975">
            <a:solidFill>
              <a:srgbClr val="CC00FF"/>
            </a:solidFill>
            <a:prstDash val="solid"/>
            <a:round/>
            <a:headEnd len="med" w="med" type="none"/>
            <a:tailEnd len="med" w="med" type="none"/>
          </a:ln>
        </p:spPr>
      </p:pic>
      <p:pic>
        <p:nvPicPr>
          <p:cNvPr descr="3DBrain.png" id="699" name="Shape 699"/>
          <p:cNvPicPr preferRelativeResize="0"/>
          <p:nvPr/>
        </p:nvPicPr>
        <p:blipFill rotWithShape="1">
          <a:blip r:embed="rId3">
            <a:alphaModFix/>
          </a:blip>
          <a:srcRect b="9629" l="15828" r="16499" t="23519"/>
          <a:stretch/>
        </p:blipFill>
        <p:spPr>
          <a:xfrm>
            <a:off x="881005" y="1149618"/>
            <a:ext cx="1447800" cy="1247389"/>
          </a:xfrm>
          <a:prstGeom prst="rect">
            <a:avLst/>
          </a:prstGeom>
          <a:noFill/>
          <a:ln cap="flat" cmpd="sng" w="47625">
            <a:solidFill>
              <a:srgbClr val="00B0F0"/>
            </a:solidFill>
            <a:prstDash val="solid"/>
            <a:round/>
            <a:headEnd len="med" w="med" type="none"/>
            <a:tailEnd len="med" w="med" type="none"/>
          </a:ln>
        </p:spPr>
      </p:pic>
      <p:pic>
        <p:nvPicPr>
          <p:cNvPr descr="3DBrain.png" id="700" name="Shape 700"/>
          <p:cNvPicPr preferRelativeResize="0"/>
          <p:nvPr/>
        </p:nvPicPr>
        <p:blipFill rotWithShape="1">
          <a:blip r:embed="rId3">
            <a:alphaModFix/>
          </a:blip>
          <a:srcRect b="9629" l="15828" r="16499" t="23519"/>
          <a:stretch/>
        </p:blipFill>
        <p:spPr>
          <a:xfrm>
            <a:off x="563505" y="1632218"/>
            <a:ext cx="1447800" cy="1247389"/>
          </a:xfrm>
          <a:prstGeom prst="rect">
            <a:avLst/>
          </a:prstGeom>
          <a:noFill/>
          <a:ln cap="flat" cmpd="sng" w="44450">
            <a:solidFill>
              <a:schemeClr val="accent4"/>
            </a:solidFill>
            <a:prstDash val="solid"/>
            <a:round/>
            <a:headEnd len="med" w="med" type="none"/>
            <a:tailEnd len="med" w="med" type="none"/>
          </a:ln>
        </p:spPr>
      </p:pic>
      <p:pic>
        <p:nvPicPr>
          <p:cNvPr descr="3DBrain.png" id="701" name="Shape 701"/>
          <p:cNvPicPr preferRelativeResize="0"/>
          <p:nvPr/>
        </p:nvPicPr>
        <p:blipFill rotWithShape="1">
          <a:blip r:embed="rId3">
            <a:alphaModFix/>
          </a:blip>
          <a:srcRect b="9629" l="15828" r="16499" t="23519"/>
          <a:stretch/>
        </p:blipFill>
        <p:spPr>
          <a:xfrm>
            <a:off x="271405" y="2089418"/>
            <a:ext cx="1447800" cy="1247389"/>
          </a:xfrm>
          <a:prstGeom prst="rect">
            <a:avLst/>
          </a:prstGeom>
          <a:noFill/>
          <a:ln cap="flat" cmpd="sng" w="47625">
            <a:solidFill>
              <a:srgbClr val="FF0000"/>
            </a:solidFill>
            <a:prstDash val="solid"/>
            <a:round/>
            <a:headEnd len="med" w="med" type="none"/>
            <a:tailEnd len="med" w="med" type="none"/>
          </a:ln>
        </p:spPr>
      </p:pic>
      <p:graphicFrame>
        <p:nvGraphicFramePr>
          <p:cNvPr id="702" name="Shape 702"/>
          <p:cNvGraphicFramePr/>
          <p:nvPr/>
        </p:nvGraphicFramePr>
        <p:xfrm>
          <a:off x="1154055" y="2255912"/>
          <a:ext cx="3000000" cy="3000000"/>
        </p:xfrm>
        <a:graphic>
          <a:graphicData uri="http://schemas.openxmlformats.org/drawingml/2006/table">
            <a:tbl>
              <a:tblPr bandRow="1" firstRow="1">
                <a:noFill/>
                <a:tableStyleId>{431F3E91-BA45-4D90-8841-192D94973009}</a:tableStyleId>
              </a:tblPr>
              <a:tblGrid>
                <a:gridCol w="266700"/>
              </a:tblGrid>
              <a:tr h="250775">
                <a:tc>
                  <a:txBody>
                    <a:bodyPr>
                      <a:noAutofit/>
                    </a:bodyPr>
                    <a:lstStyle/>
                    <a:p>
                      <a:pPr indent="0" lvl="0" marL="0" marR="0" rtl="0" algn="l">
                        <a:spcBef>
                          <a:spcPts val="0"/>
                        </a:spcBef>
                        <a:buNone/>
                      </a:pPr>
                      <a:r>
                        <a:t/>
                      </a:r>
                      <a:endParaRPr sz="6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548135">
                        <a:alpha val="72941"/>
                      </a:srgbClr>
                    </a:solidFill>
                  </a:tcPr>
                </a:tc>
              </a:tr>
            </a:tbl>
          </a:graphicData>
        </a:graphic>
      </p:graphicFrame>
      <p:graphicFrame>
        <p:nvGraphicFramePr>
          <p:cNvPr id="703" name="Shape 703"/>
          <p:cNvGraphicFramePr/>
          <p:nvPr/>
        </p:nvGraphicFramePr>
        <p:xfrm>
          <a:off x="1452505" y="1785647"/>
          <a:ext cx="3000000" cy="3000000"/>
        </p:xfrm>
        <a:graphic>
          <a:graphicData uri="http://schemas.openxmlformats.org/drawingml/2006/table">
            <a:tbl>
              <a:tblPr bandRow="1" firstRow="1">
                <a:noFill/>
                <a:tableStyleId>{431F3E91-BA45-4D90-8841-192D94973009}</a:tableStyleId>
              </a:tblPr>
              <a:tblGrid>
                <a:gridCol w="266700"/>
              </a:tblGrid>
              <a:tr h="250775">
                <a:tc>
                  <a:txBody>
                    <a:bodyPr>
                      <a:noAutofit/>
                    </a:bodyPr>
                    <a:lstStyle/>
                    <a:p>
                      <a:pPr indent="0" lvl="0" marL="0" marR="0" rtl="0" algn="l">
                        <a:spcBef>
                          <a:spcPts val="0"/>
                        </a:spcBef>
                        <a:buNone/>
                      </a:pPr>
                      <a:r>
                        <a:t/>
                      </a:r>
                      <a:endParaRPr sz="6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548135">
                        <a:alpha val="72941"/>
                      </a:srgbClr>
                    </a:solidFill>
                  </a:tcPr>
                </a:tc>
              </a:tr>
            </a:tbl>
          </a:graphicData>
        </a:graphic>
      </p:graphicFrame>
      <p:graphicFrame>
        <p:nvGraphicFramePr>
          <p:cNvPr id="704" name="Shape 704"/>
          <p:cNvGraphicFramePr/>
          <p:nvPr/>
        </p:nvGraphicFramePr>
        <p:xfrm>
          <a:off x="1744605" y="1299007"/>
          <a:ext cx="3000000" cy="3000000"/>
        </p:xfrm>
        <a:graphic>
          <a:graphicData uri="http://schemas.openxmlformats.org/drawingml/2006/table">
            <a:tbl>
              <a:tblPr bandRow="1" firstRow="1">
                <a:noFill/>
                <a:tableStyleId>{431F3E91-BA45-4D90-8841-192D94973009}</a:tableStyleId>
              </a:tblPr>
              <a:tblGrid>
                <a:gridCol w="266700"/>
              </a:tblGrid>
              <a:tr h="250775">
                <a:tc>
                  <a:txBody>
                    <a:bodyPr>
                      <a:noAutofit/>
                    </a:bodyPr>
                    <a:lstStyle/>
                    <a:p>
                      <a:pPr indent="0" lvl="0" marL="0" marR="0" rtl="0" algn="l">
                        <a:spcBef>
                          <a:spcPts val="0"/>
                        </a:spcBef>
                        <a:buNone/>
                      </a:pPr>
                      <a:r>
                        <a:t/>
                      </a:r>
                      <a:endParaRPr b="1" sz="6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548135">
                        <a:alpha val="72941"/>
                      </a:srgbClr>
                    </a:solidFill>
                  </a:tcPr>
                </a:tc>
              </a:tr>
            </a:tbl>
          </a:graphicData>
        </a:graphic>
      </p:graphicFrame>
      <p:graphicFrame>
        <p:nvGraphicFramePr>
          <p:cNvPr id="705" name="Shape 705"/>
          <p:cNvGraphicFramePr/>
          <p:nvPr/>
        </p:nvGraphicFramePr>
        <p:xfrm>
          <a:off x="2084292" y="823444"/>
          <a:ext cx="3000000" cy="3000000"/>
        </p:xfrm>
        <a:graphic>
          <a:graphicData uri="http://schemas.openxmlformats.org/drawingml/2006/table">
            <a:tbl>
              <a:tblPr bandRow="1" firstRow="1">
                <a:noFill/>
                <a:tableStyleId>{431F3E91-BA45-4D90-8841-192D94973009}</a:tableStyleId>
              </a:tblPr>
              <a:tblGrid>
                <a:gridCol w="266700"/>
              </a:tblGrid>
              <a:tr h="250775">
                <a:tc>
                  <a:txBody>
                    <a:bodyPr>
                      <a:noAutofit/>
                    </a:bodyPr>
                    <a:lstStyle/>
                    <a:p>
                      <a:pPr indent="0" lvl="0" marL="0" marR="0" rtl="0" algn="l">
                        <a:spcBef>
                          <a:spcPts val="0"/>
                        </a:spcBef>
                        <a:buNone/>
                      </a:pPr>
                      <a:r>
                        <a:t/>
                      </a:r>
                      <a:endParaRPr b="1" sz="6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548135">
                        <a:alpha val="72941"/>
                      </a:srgbClr>
                    </a:solidFill>
                  </a:tcPr>
                </a:tc>
              </a:tr>
            </a:tbl>
          </a:graphicData>
        </a:graphic>
      </p:graphicFrame>
      <p:graphicFrame>
        <p:nvGraphicFramePr>
          <p:cNvPr id="706" name="Shape 706"/>
          <p:cNvGraphicFramePr/>
          <p:nvPr/>
        </p:nvGraphicFramePr>
        <p:xfrm>
          <a:off x="2392763" y="404806"/>
          <a:ext cx="3000000" cy="3000000"/>
        </p:xfrm>
        <a:graphic>
          <a:graphicData uri="http://schemas.openxmlformats.org/drawingml/2006/table">
            <a:tbl>
              <a:tblPr bandRow="1" firstRow="1">
                <a:noFill/>
                <a:tableStyleId>{431F3E91-BA45-4D90-8841-192D94973009}</a:tableStyleId>
              </a:tblPr>
              <a:tblGrid>
                <a:gridCol w="266700"/>
              </a:tblGrid>
              <a:tr h="250775">
                <a:tc>
                  <a:txBody>
                    <a:bodyPr>
                      <a:noAutofit/>
                    </a:bodyPr>
                    <a:lstStyle/>
                    <a:p>
                      <a:pPr indent="0" lvl="0" marL="0" marR="0" rtl="0" algn="l">
                        <a:spcBef>
                          <a:spcPts val="0"/>
                        </a:spcBef>
                        <a:buNone/>
                      </a:pPr>
                      <a:r>
                        <a:t/>
                      </a:r>
                      <a:endParaRPr b="1" sz="6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548135">
                        <a:alpha val="72941"/>
                      </a:srgbClr>
                    </a:solidFill>
                  </a:tcPr>
                </a:tc>
              </a:tr>
            </a:tbl>
          </a:graphicData>
        </a:graphic>
      </p:graphicFrame>
      <p:sp>
        <p:nvSpPr>
          <p:cNvPr id="707" name="Shape 707"/>
          <p:cNvSpPr/>
          <p:nvPr/>
        </p:nvSpPr>
        <p:spPr>
          <a:xfrm>
            <a:off x="3667403" y="4359161"/>
            <a:ext cx="363556" cy="348454"/>
          </a:xfrm>
          <a:prstGeom prst="rect">
            <a:avLst/>
          </a:prstGeom>
          <a:solidFill>
            <a:srgbClr val="548135">
              <a:alpha val="67843"/>
            </a:srgbClr>
          </a:solidFill>
          <a:ln cap="flat" cmpd="sng" w="57150">
            <a:solidFill>
              <a:srgbClr val="FF0000"/>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708" name="Shape 708"/>
          <p:cNvSpPr/>
          <p:nvPr/>
        </p:nvSpPr>
        <p:spPr>
          <a:xfrm>
            <a:off x="4086301" y="4359161"/>
            <a:ext cx="363556" cy="348454"/>
          </a:xfrm>
          <a:prstGeom prst="rect">
            <a:avLst/>
          </a:prstGeom>
          <a:solidFill>
            <a:srgbClr val="548135">
              <a:alpha val="67843"/>
            </a:srgbClr>
          </a:solidFill>
          <a:ln cap="flat" cmpd="sng" w="57150">
            <a:solidFill>
              <a:srgbClr val="FFC000"/>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709" name="Shape 709"/>
          <p:cNvSpPr/>
          <p:nvPr/>
        </p:nvSpPr>
        <p:spPr>
          <a:xfrm>
            <a:off x="4505199" y="4359161"/>
            <a:ext cx="363556" cy="348454"/>
          </a:xfrm>
          <a:prstGeom prst="rect">
            <a:avLst/>
          </a:prstGeom>
          <a:solidFill>
            <a:srgbClr val="548135">
              <a:alpha val="67843"/>
            </a:srgbClr>
          </a:solidFill>
          <a:ln cap="flat" cmpd="sng" w="57150">
            <a:solidFill>
              <a:srgbClr val="00B0F0"/>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710" name="Shape 710"/>
          <p:cNvSpPr/>
          <p:nvPr/>
        </p:nvSpPr>
        <p:spPr>
          <a:xfrm>
            <a:off x="4924097" y="4359161"/>
            <a:ext cx="363556" cy="348454"/>
          </a:xfrm>
          <a:prstGeom prst="rect">
            <a:avLst/>
          </a:prstGeom>
          <a:solidFill>
            <a:srgbClr val="548135">
              <a:alpha val="67843"/>
            </a:srgbClr>
          </a:solidFill>
          <a:ln cap="flat" cmpd="sng" w="57150">
            <a:solidFill>
              <a:srgbClr val="CC00FF"/>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711" name="Shape 711"/>
          <p:cNvSpPr/>
          <p:nvPr/>
        </p:nvSpPr>
        <p:spPr>
          <a:xfrm>
            <a:off x="5342994" y="4359161"/>
            <a:ext cx="363556" cy="348454"/>
          </a:xfrm>
          <a:prstGeom prst="rect">
            <a:avLst/>
          </a:prstGeom>
          <a:solidFill>
            <a:srgbClr val="548135">
              <a:alpha val="67843"/>
            </a:srgbClr>
          </a:solidFill>
          <a:ln cap="flat" cmpd="sng" w="57150">
            <a:solidFill>
              <a:srgbClr val="FFFF00"/>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712" name="Shape 712"/>
          <p:cNvSpPr/>
          <p:nvPr/>
        </p:nvSpPr>
        <p:spPr>
          <a:xfrm>
            <a:off x="5802837" y="4359161"/>
            <a:ext cx="363556" cy="348454"/>
          </a:xfrm>
          <a:prstGeom prst="rect">
            <a:avLst/>
          </a:prstGeom>
          <a:solidFill>
            <a:srgbClr val="FFCCCC">
              <a:alpha val="67843"/>
            </a:srgbClr>
          </a:solidFill>
          <a:ln cap="flat" cmpd="sng" w="57150">
            <a:solidFill>
              <a:srgbClr val="FF0000"/>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713" name="Shape 713"/>
          <p:cNvSpPr/>
          <p:nvPr/>
        </p:nvSpPr>
        <p:spPr>
          <a:xfrm>
            <a:off x="6221735" y="4359161"/>
            <a:ext cx="363556" cy="348454"/>
          </a:xfrm>
          <a:prstGeom prst="rect">
            <a:avLst/>
          </a:prstGeom>
          <a:solidFill>
            <a:srgbClr val="FFCCCC">
              <a:alpha val="67843"/>
            </a:srgbClr>
          </a:solidFill>
          <a:ln cap="flat" cmpd="sng" w="57150">
            <a:solidFill>
              <a:srgbClr val="FFC000"/>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714" name="Shape 714"/>
          <p:cNvSpPr/>
          <p:nvPr/>
        </p:nvSpPr>
        <p:spPr>
          <a:xfrm>
            <a:off x="6640633" y="4359161"/>
            <a:ext cx="363556" cy="348454"/>
          </a:xfrm>
          <a:prstGeom prst="rect">
            <a:avLst/>
          </a:prstGeom>
          <a:solidFill>
            <a:srgbClr val="FFCCCC">
              <a:alpha val="67843"/>
            </a:srgbClr>
          </a:solidFill>
          <a:ln cap="flat" cmpd="sng" w="57150">
            <a:solidFill>
              <a:srgbClr val="00B0F0"/>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715" name="Shape 715"/>
          <p:cNvSpPr/>
          <p:nvPr/>
        </p:nvSpPr>
        <p:spPr>
          <a:xfrm>
            <a:off x="7059531" y="4359161"/>
            <a:ext cx="363556" cy="348454"/>
          </a:xfrm>
          <a:prstGeom prst="rect">
            <a:avLst/>
          </a:prstGeom>
          <a:solidFill>
            <a:srgbClr val="FFCCCC">
              <a:alpha val="67843"/>
            </a:srgbClr>
          </a:solidFill>
          <a:ln cap="flat" cmpd="sng" w="57150">
            <a:solidFill>
              <a:srgbClr val="CC00FF"/>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716" name="Shape 716"/>
          <p:cNvSpPr/>
          <p:nvPr/>
        </p:nvSpPr>
        <p:spPr>
          <a:xfrm>
            <a:off x="7478428" y="4359161"/>
            <a:ext cx="363556" cy="348454"/>
          </a:xfrm>
          <a:prstGeom prst="rect">
            <a:avLst/>
          </a:prstGeom>
          <a:solidFill>
            <a:srgbClr val="FFCCCC">
              <a:alpha val="67843"/>
            </a:srgbClr>
          </a:solidFill>
          <a:ln cap="flat" cmpd="sng" w="57150">
            <a:solidFill>
              <a:srgbClr val="FFFF00"/>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717" name="Shape 717"/>
          <p:cNvSpPr txBox="1"/>
          <p:nvPr/>
        </p:nvSpPr>
        <p:spPr>
          <a:xfrm>
            <a:off x="1542932" y="4338283"/>
            <a:ext cx="2117952" cy="369332"/>
          </a:xfrm>
          <a:prstGeom prst="rect">
            <a:avLst/>
          </a:prstGeom>
          <a:noFill/>
          <a:ln>
            <a:noFill/>
          </a:ln>
        </p:spPr>
        <p:txBody>
          <a:bodyPr anchorCtr="0" anchor="t" bIns="45700" lIns="91425" rIns="91425" wrap="square" tIns="45700">
            <a:noAutofit/>
          </a:bodyPr>
          <a:lstStyle/>
          <a:p>
            <a:pPr indent="0" lvl="0" marL="0" marR="0" rtl="0" algn="l">
              <a:spcBef>
                <a:spcPts val="0"/>
              </a:spcBef>
              <a:buNone/>
            </a:pPr>
            <a:r>
              <a:rPr lang="en-US" sz="1800">
                <a:solidFill>
                  <a:schemeClr val="dk1"/>
                </a:solidFill>
                <a:latin typeface="Calibri"/>
                <a:ea typeface="Calibri"/>
                <a:cs typeface="Calibri"/>
                <a:sym typeface="Calibri"/>
              </a:rPr>
              <a:t>Item Hit Red Dresser</a:t>
            </a:r>
          </a:p>
        </p:txBody>
      </p:sp>
      <p:pic>
        <p:nvPicPr>
          <p:cNvPr id="718" name="Shape 718"/>
          <p:cNvPicPr preferRelativeResize="0"/>
          <p:nvPr/>
        </p:nvPicPr>
        <p:blipFill rotWithShape="1">
          <a:blip r:embed="rId4">
            <a:alphaModFix/>
          </a:blip>
          <a:srcRect b="53556" l="0" r="74479" t="10462"/>
          <a:stretch/>
        </p:blipFill>
        <p:spPr>
          <a:xfrm>
            <a:off x="2367237" y="2576919"/>
            <a:ext cx="1361212" cy="1265872"/>
          </a:xfrm>
          <a:prstGeom prst="rect">
            <a:avLst/>
          </a:prstGeom>
          <a:noFill/>
          <a:ln>
            <a:noFill/>
          </a:ln>
        </p:spPr>
      </p:pic>
      <p:cxnSp>
        <p:nvCxnSpPr>
          <p:cNvPr id="719" name="Shape 719"/>
          <p:cNvCxnSpPr/>
          <p:nvPr/>
        </p:nvCxnSpPr>
        <p:spPr>
          <a:xfrm>
            <a:off x="3844886" y="3164003"/>
            <a:ext cx="473725" cy="0"/>
          </a:xfrm>
          <a:prstGeom prst="straightConnector1">
            <a:avLst/>
          </a:prstGeom>
          <a:noFill/>
          <a:ln cap="flat" cmpd="sng" w="28575">
            <a:solidFill>
              <a:srgbClr val="7F7F7F"/>
            </a:solidFill>
            <a:prstDash val="solid"/>
            <a:miter lim="800000"/>
            <a:headEnd len="med" w="med" type="none"/>
            <a:tailEnd len="lg" w="lg" type="triangle"/>
          </a:ln>
        </p:spPr>
      </p:cxnSp>
      <p:sp>
        <p:nvSpPr>
          <p:cNvPr id="720" name="Shape 720"/>
          <p:cNvSpPr txBox="1"/>
          <p:nvPr/>
        </p:nvSpPr>
        <p:spPr>
          <a:xfrm>
            <a:off x="4276067" y="2979337"/>
            <a:ext cx="4043351" cy="369332"/>
          </a:xfrm>
          <a:prstGeom prst="rect">
            <a:avLst/>
          </a:prstGeom>
          <a:noFill/>
          <a:ln>
            <a:noFill/>
          </a:ln>
        </p:spPr>
        <p:txBody>
          <a:bodyPr anchorCtr="0" anchor="t" bIns="45700" lIns="91425" rIns="91425" wrap="square" tIns="45700">
            <a:noAutofit/>
          </a:bodyPr>
          <a:lstStyle/>
          <a:p>
            <a:pPr indent="0" lvl="0" marL="0" marR="0" rtl="0" algn="l">
              <a:spcBef>
                <a:spcPts val="0"/>
              </a:spcBef>
              <a:buNone/>
            </a:pPr>
            <a:r>
              <a:rPr lang="en-US" sz="1800">
                <a:solidFill>
                  <a:schemeClr val="dk1"/>
                </a:solidFill>
                <a:latin typeface="Calibri"/>
                <a:ea typeface="Calibri"/>
                <a:cs typeface="Calibri"/>
                <a:sym typeface="Calibri"/>
              </a:rPr>
              <a:t>Item Hit (aka subsequently remembered)</a:t>
            </a:r>
          </a:p>
        </p:txBody>
      </p:sp>
      <p:cxnSp>
        <p:nvCxnSpPr>
          <p:cNvPr id="721" name="Shape 721"/>
          <p:cNvCxnSpPr/>
          <p:nvPr/>
        </p:nvCxnSpPr>
        <p:spPr>
          <a:xfrm>
            <a:off x="1847429" y="3164003"/>
            <a:ext cx="473725" cy="0"/>
          </a:xfrm>
          <a:prstGeom prst="straightConnector1">
            <a:avLst/>
          </a:prstGeom>
          <a:noFill/>
          <a:ln cap="flat" cmpd="sng" w="28575">
            <a:solidFill>
              <a:srgbClr val="7F7F7F"/>
            </a:solidFill>
            <a:prstDash val="solid"/>
            <a:miter lim="800000"/>
            <a:headEnd len="med" w="med" type="none"/>
            <a:tailEnd len="lg" w="lg" type="triangle"/>
          </a:ln>
        </p:spPr>
      </p:cxnSp>
      <p:sp>
        <p:nvSpPr>
          <p:cNvPr id="722" name="Shape 722"/>
          <p:cNvSpPr txBox="1"/>
          <p:nvPr/>
        </p:nvSpPr>
        <p:spPr>
          <a:xfrm rot="-2705037">
            <a:off x="2705406" y="234703"/>
            <a:ext cx="684803" cy="369332"/>
          </a:xfrm>
          <a:prstGeom prst="rect">
            <a:avLst/>
          </a:prstGeom>
          <a:noFill/>
          <a:ln>
            <a:noFill/>
          </a:ln>
        </p:spPr>
        <p:txBody>
          <a:bodyPr anchorCtr="0" anchor="t" bIns="45700" lIns="91425" rIns="91425" wrap="square" tIns="45700">
            <a:noAutofit/>
          </a:bodyPr>
          <a:lstStyle/>
          <a:p>
            <a:pPr indent="0" lvl="0" marL="0" marR="0" rtl="0" algn="l">
              <a:spcBef>
                <a:spcPts val="0"/>
              </a:spcBef>
              <a:buNone/>
            </a:pPr>
            <a:r>
              <a:rPr lang="en-US" sz="1800">
                <a:solidFill>
                  <a:schemeClr val="dk1"/>
                </a:solidFill>
                <a:latin typeface="Calibri"/>
                <a:ea typeface="Calibri"/>
                <a:cs typeface="Calibri"/>
                <a:sym typeface="Calibri"/>
              </a:rPr>
              <a:t>. . . . .</a:t>
            </a:r>
          </a:p>
        </p:txBody>
      </p:sp>
      <p:graphicFrame>
        <p:nvGraphicFramePr>
          <p:cNvPr id="723" name="Shape 723"/>
          <p:cNvGraphicFramePr/>
          <p:nvPr/>
        </p:nvGraphicFramePr>
        <p:xfrm>
          <a:off x="849258" y="2255912"/>
          <a:ext cx="3000000" cy="3000000"/>
        </p:xfrm>
        <a:graphic>
          <a:graphicData uri="http://schemas.openxmlformats.org/drawingml/2006/table">
            <a:tbl>
              <a:tblPr bandRow="1" firstRow="1">
                <a:noFill/>
                <a:tableStyleId>{431F3E91-BA45-4D90-8841-192D94973009}</a:tableStyleId>
              </a:tblPr>
              <a:tblGrid>
                <a:gridCol w="266700"/>
              </a:tblGrid>
              <a:tr h="250775">
                <a:tc>
                  <a:txBody>
                    <a:bodyPr>
                      <a:noAutofit/>
                    </a:bodyPr>
                    <a:lstStyle/>
                    <a:p>
                      <a:pPr indent="0" lvl="0" marL="0" marR="0" rtl="0" algn="l">
                        <a:spcBef>
                          <a:spcPts val="0"/>
                        </a:spcBef>
                        <a:buNone/>
                      </a:pPr>
                      <a:r>
                        <a:t/>
                      </a:r>
                      <a:endParaRPr sz="6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FFCCCC">
                        <a:alpha val="72941"/>
                      </a:srgbClr>
                    </a:solidFill>
                  </a:tcPr>
                </a:tc>
              </a:tr>
            </a:tbl>
          </a:graphicData>
        </a:graphic>
      </p:graphicFrame>
      <p:graphicFrame>
        <p:nvGraphicFramePr>
          <p:cNvPr id="724" name="Shape 724"/>
          <p:cNvGraphicFramePr/>
          <p:nvPr/>
        </p:nvGraphicFramePr>
        <p:xfrm>
          <a:off x="1146038" y="1794703"/>
          <a:ext cx="3000000" cy="3000000"/>
        </p:xfrm>
        <a:graphic>
          <a:graphicData uri="http://schemas.openxmlformats.org/drawingml/2006/table">
            <a:tbl>
              <a:tblPr bandRow="1" firstRow="1">
                <a:noFill/>
                <a:tableStyleId>{431F3E91-BA45-4D90-8841-192D94973009}</a:tableStyleId>
              </a:tblPr>
              <a:tblGrid>
                <a:gridCol w="266700"/>
              </a:tblGrid>
              <a:tr h="250775">
                <a:tc>
                  <a:txBody>
                    <a:bodyPr>
                      <a:noAutofit/>
                    </a:bodyPr>
                    <a:lstStyle/>
                    <a:p>
                      <a:pPr indent="0" lvl="0" marL="0" marR="0" rtl="0" algn="l">
                        <a:spcBef>
                          <a:spcPts val="0"/>
                        </a:spcBef>
                        <a:buNone/>
                      </a:pPr>
                      <a:r>
                        <a:t/>
                      </a:r>
                      <a:endParaRPr sz="6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FFCCCC">
                        <a:alpha val="72941"/>
                      </a:srgbClr>
                    </a:solidFill>
                  </a:tcPr>
                </a:tc>
              </a:tr>
            </a:tbl>
          </a:graphicData>
        </a:graphic>
      </p:graphicFrame>
      <p:graphicFrame>
        <p:nvGraphicFramePr>
          <p:cNvPr id="725" name="Shape 725"/>
          <p:cNvGraphicFramePr/>
          <p:nvPr/>
        </p:nvGraphicFramePr>
        <p:xfrm>
          <a:off x="1422766" y="1313443"/>
          <a:ext cx="3000000" cy="3000000"/>
        </p:xfrm>
        <a:graphic>
          <a:graphicData uri="http://schemas.openxmlformats.org/drawingml/2006/table">
            <a:tbl>
              <a:tblPr bandRow="1" firstRow="1">
                <a:noFill/>
                <a:tableStyleId>{431F3E91-BA45-4D90-8841-192D94973009}</a:tableStyleId>
              </a:tblPr>
              <a:tblGrid>
                <a:gridCol w="266700"/>
              </a:tblGrid>
              <a:tr h="250775">
                <a:tc>
                  <a:txBody>
                    <a:bodyPr>
                      <a:noAutofit/>
                    </a:bodyPr>
                    <a:lstStyle/>
                    <a:p>
                      <a:pPr indent="0" lvl="0" marL="0" marR="0" rtl="0" algn="l">
                        <a:spcBef>
                          <a:spcPts val="0"/>
                        </a:spcBef>
                        <a:buNone/>
                      </a:pPr>
                      <a:r>
                        <a:t/>
                      </a:r>
                      <a:endParaRPr sz="6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FFCCCC">
                        <a:alpha val="72941"/>
                      </a:srgbClr>
                    </a:solidFill>
                  </a:tcPr>
                </a:tc>
              </a:tr>
            </a:tbl>
          </a:graphicData>
        </a:graphic>
      </p:graphicFrame>
      <p:graphicFrame>
        <p:nvGraphicFramePr>
          <p:cNvPr id="726" name="Shape 726"/>
          <p:cNvGraphicFramePr/>
          <p:nvPr/>
        </p:nvGraphicFramePr>
        <p:xfrm>
          <a:off x="1759646" y="832174"/>
          <a:ext cx="3000000" cy="3000000"/>
        </p:xfrm>
        <a:graphic>
          <a:graphicData uri="http://schemas.openxmlformats.org/drawingml/2006/table">
            <a:tbl>
              <a:tblPr bandRow="1" firstRow="1">
                <a:noFill/>
                <a:tableStyleId>{431F3E91-BA45-4D90-8841-192D94973009}</a:tableStyleId>
              </a:tblPr>
              <a:tblGrid>
                <a:gridCol w="266700"/>
              </a:tblGrid>
              <a:tr h="250775">
                <a:tc>
                  <a:txBody>
                    <a:bodyPr>
                      <a:noAutofit/>
                    </a:bodyPr>
                    <a:lstStyle/>
                    <a:p>
                      <a:pPr indent="0" lvl="0" marL="0" marR="0" rtl="0" algn="l">
                        <a:spcBef>
                          <a:spcPts val="0"/>
                        </a:spcBef>
                        <a:buNone/>
                      </a:pPr>
                      <a:r>
                        <a:t/>
                      </a:r>
                      <a:endParaRPr sz="6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FFCCCC">
                        <a:alpha val="72941"/>
                      </a:srgbClr>
                    </a:solidFill>
                  </a:tcPr>
                </a:tc>
              </a:tr>
            </a:tbl>
          </a:graphicData>
        </a:graphic>
      </p:graphicFrame>
      <p:graphicFrame>
        <p:nvGraphicFramePr>
          <p:cNvPr id="727" name="Shape 727"/>
          <p:cNvGraphicFramePr/>
          <p:nvPr/>
        </p:nvGraphicFramePr>
        <p:xfrm>
          <a:off x="2072470" y="411065"/>
          <a:ext cx="3000000" cy="3000000"/>
        </p:xfrm>
        <a:graphic>
          <a:graphicData uri="http://schemas.openxmlformats.org/drawingml/2006/table">
            <a:tbl>
              <a:tblPr bandRow="1" firstRow="1">
                <a:noFill/>
                <a:tableStyleId>{431F3E91-BA45-4D90-8841-192D94973009}</a:tableStyleId>
              </a:tblPr>
              <a:tblGrid>
                <a:gridCol w="266700"/>
              </a:tblGrid>
              <a:tr h="250775">
                <a:tc>
                  <a:txBody>
                    <a:bodyPr>
                      <a:noAutofit/>
                    </a:bodyPr>
                    <a:lstStyle/>
                    <a:p>
                      <a:pPr indent="0" lvl="0" marL="0" marR="0" rtl="0" algn="l">
                        <a:spcBef>
                          <a:spcPts val="0"/>
                        </a:spcBef>
                        <a:buNone/>
                      </a:pPr>
                      <a:r>
                        <a:t/>
                      </a:r>
                      <a:endParaRPr sz="6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FFCCCC">
                        <a:alpha val="72941"/>
                      </a:srgbClr>
                    </a:solidFill>
                  </a:tcPr>
                </a:tc>
              </a:tr>
            </a:tbl>
          </a:graphicData>
        </a:graphic>
      </p:graphicFrame>
      <p:sp>
        <p:nvSpPr>
          <p:cNvPr id="728" name="Shape 728"/>
          <p:cNvSpPr/>
          <p:nvPr/>
        </p:nvSpPr>
        <p:spPr>
          <a:xfrm rot="5400000">
            <a:off x="4539689" y="3395940"/>
            <a:ext cx="208262" cy="1597869"/>
          </a:xfrm>
          <a:prstGeom prst="leftBrace">
            <a:avLst>
              <a:gd fmla="val 8333" name="adj1"/>
              <a:gd fmla="val 50000" name="adj2"/>
            </a:avLst>
          </a:prstGeom>
          <a:noFill/>
          <a:ln cap="flat" cmpd="sng" w="12700">
            <a:solidFill>
              <a:schemeClr val="accent6"/>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dk1"/>
              </a:solidFill>
              <a:latin typeface="Calibri"/>
              <a:ea typeface="Calibri"/>
              <a:cs typeface="Calibri"/>
              <a:sym typeface="Calibri"/>
            </a:endParaRPr>
          </a:p>
        </p:txBody>
      </p:sp>
      <p:sp>
        <p:nvSpPr>
          <p:cNvPr id="729" name="Shape 729"/>
          <p:cNvSpPr/>
          <p:nvPr/>
        </p:nvSpPr>
        <p:spPr>
          <a:xfrm rot="5400000">
            <a:off x="6679418" y="3395940"/>
            <a:ext cx="208262" cy="1597869"/>
          </a:xfrm>
          <a:prstGeom prst="leftBrace">
            <a:avLst>
              <a:gd fmla="val 8333" name="adj1"/>
              <a:gd fmla="val 50000" name="adj2"/>
            </a:avLst>
          </a:prstGeom>
          <a:noFill/>
          <a:ln cap="flat" cmpd="sng" w="12700">
            <a:solidFill>
              <a:srgbClr val="FF00FF"/>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dk1"/>
              </a:solidFill>
              <a:latin typeface="Calibri"/>
              <a:ea typeface="Calibri"/>
              <a:cs typeface="Calibri"/>
              <a:sym typeface="Calibri"/>
            </a:endParaRPr>
          </a:p>
        </p:txBody>
      </p:sp>
      <p:sp>
        <p:nvSpPr>
          <p:cNvPr id="730" name="Shape 730"/>
          <p:cNvSpPr txBox="1"/>
          <p:nvPr/>
        </p:nvSpPr>
        <p:spPr>
          <a:xfrm>
            <a:off x="4303222" y="3765002"/>
            <a:ext cx="855299" cy="369332"/>
          </a:xfrm>
          <a:prstGeom prst="rect">
            <a:avLst/>
          </a:prstGeom>
          <a:noFill/>
          <a:ln>
            <a:noFill/>
          </a:ln>
        </p:spPr>
        <p:txBody>
          <a:bodyPr anchorCtr="0" anchor="t" bIns="45700" lIns="91425" rIns="91425" wrap="square" tIns="45700">
            <a:noAutofit/>
          </a:bodyPr>
          <a:lstStyle/>
          <a:p>
            <a:pPr indent="0" lvl="0" marL="0" marR="0" rtl="0" algn="l">
              <a:spcBef>
                <a:spcPts val="0"/>
              </a:spcBef>
              <a:buNone/>
            </a:pPr>
            <a:r>
              <a:rPr lang="en-US" sz="1800">
                <a:solidFill>
                  <a:schemeClr val="dk1"/>
                </a:solidFill>
                <a:latin typeface="Calibri"/>
                <a:ea typeface="Calibri"/>
                <a:cs typeface="Calibri"/>
                <a:sym typeface="Calibri"/>
              </a:rPr>
              <a:t>voxel 1</a:t>
            </a:r>
          </a:p>
        </p:txBody>
      </p:sp>
      <p:sp>
        <p:nvSpPr>
          <p:cNvPr id="731" name="Shape 731"/>
          <p:cNvSpPr txBox="1"/>
          <p:nvPr/>
        </p:nvSpPr>
        <p:spPr>
          <a:xfrm>
            <a:off x="6403513" y="3765002"/>
            <a:ext cx="835613" cy="369332"/>
          </a:xfrm>
          <a:prstGeom prst="rect">
            <a:avLst/>
          </a:prstGeom>
          <a:noFill/>
          <a:ln>
            <a:noFill/>
          </a:ln>
        </p:spPr>
        <p:txBody>
          <a:bodyPr anchorCtr="0" anchor="t" bIns="45700" lIns="91425" rIns="91425" wrap="square" tIns="45700">
            <a:noAutofit/>
          </a:bodyPr>
          <a:lstStyle/>
          <a:p>
            <a:pPr indent="0" lvl="0" marL="0" marR="0" rtl="0" algn="l">
              <a:spcBef>
                <a:spcPts val="0"/>
              </a:spcBef>
              <a:buNone/>
            </a:pPr>
            <a:r>
              <a:rPr lang="en-US" sz="1800">
                <a:solidFill>
                  <a:schemeClr val="dk1"/>
                </a:solidFill>
                <a:latin typeface="Calibri"/>
                <a:ea typeface="Calibri"/>
                <a:cs typeface="Calibri"/>
                <a:sym typeface="Calibri"/>
              </a:rPr>
              <a:t>voxel 2</a:t>
            </a: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5" name="Shape 735"/>
        <p:cNvGrpSpPr/>
        <p:nvPr/>
      </p:nvGrpSpPr>
      <p:grpSpPr>
        <a:xfrm>
          <a:off x="0" y="0"/>
          <a:ext cx="0" cy="0"/>
          <a:chOff x="0" y="0"/>
          <a:chExt cx="0" cy="0"/>
        </a:xfrm>
      </p:grpSpPr>
      <p:pic>
        <p:nvPicPr>
          <p:cNvPr descr="3DBrain.png" id="736" name="Shape 736"/>
          <p:cNvPicPr preferRelativeResize="0"/>
          <p:nvPr/>
        </p:nvPicPr>
        <p:blipFill rotWithShape="1">
          <a:blip r:embed="rId3">
            <a:alphaModFix/>
          </a:blip>
          <a:srcRect b="9629" l="15828" r="16499" t="23519"/>
          <a:stretch/>
        </p:blipFill>
        <p:spPr>
          <a:xfrm>
            <a:off x="1477905" y="184418"/>
            <a:ext cx="1447800" cy="1247389"/>
          </a:xfrm>
          <a:prstGeom prst="rect">
            <a:avLst/>
          </a:prstGeom>
          <a:noFill/>
          <a:ln cap="flat" cmpd="sng" w="53975">
            <a:solidFill>
              <a:srgbClr val="FFFF00"/>
            </a:solidFill>
            <a:prstDash val="solid"/>
            <a:round/>
            <a:headEnd len="med" w="med" type="none"/>
            <a:tailEnd len="med" w="med" type="none"/>
          </a:ln>
        </p:spPr>
      </p:pic>
      <p:pic>
        <p:nvPicPr>
          <p:cNvPr descr="3DBrain.png" id="737" name="Shape 737"/>
          <p:cNvPicPr preferRelativeResize="0"/>
          <p:nvPr/>
        </p:nvPicPr>
        <p:blipFill rotWithShape="1">
          <a:blip r:embed="rId3">
            <a:alphaModFix/>
          </a:blip>
          <a:srcRect b="9629" l="15828" r="16499" t="23519"/>
          <a:stretch/>
        </p:blipFill>
        <p:spPr>
          <a:xfrm>
            <a:off x="1211205" y="654318"/>
            <a:ext cx="1447800" cy="1247389"/>
          </a:xfrm>
          <a:prstGeom prst="rect">
            <a:avLst/>
          </a:prstGeom>
          <a:noFill/>
          <a:ln cap="flat" cmpd="sng" w="53975">
            <a:solidFill>
              <a:srgbClr val="CC00FF"/>
            </a:solidFill>
            <a:prstDash val="solid"/>
            <a:round/>
            <a:headEnd len="med" w="med" type="none"/>
            <a:tailEnd len="med" w="med" type="none"/>
          </a:ln>
        </p:spPr>
      </p:pic>
      <p:pic>
        <p:nvPicPr>
          <p:cNvPr descr="3DBrain.png" id="738" name="Shape 738"/>
          <p:cNvPicPr preferRelativeResize="0"/>
          <p:nvPr/>
        </p:nvPicPr>
        <p:blipFill rotWithShape="1">
          <a:blip r:embed="rId3">
            <a:alphaModFix/>
          </a:blip>
          <a:srcRect b="9629" l="15828" r="16499" t="23519"/>
          <a:stretch/>
        </p:blipFill>
        <p:spPr>
          <a:xfrm>
            <a:off x="881005" y="1149618"/>
            <a:ext cx="1447800" cy="1247389"/>
          </a:xfrm>
          <a:prstGeom prst="rect">
            <a:avLst/>
          </a:prstGeom>
          <a:noFill/>
          <a:ln cap="flat" cmpd="sng" w="47625">
            <a:solidFill>
              <a:srgbClr val="00B0F0"/>
            </a:solidFill>
            <a:prstDash val="solid"/>
            <a:round/>
            <a:headEnd len="med" w="med" type="none"/>
            <a:tailEnd len="med" w="med" type="none"/>
          </a:ln>
        </p:spPr>
      </p:pic>
      <p:pic>
        <p:nvPicPr>
          <p:cNvPr descr="3DBrain.png" id="739" name="Shape 739"/>
          <p:cNvPicPr preferRelativeResize="0"/>
          <p:nvPr/>
        </p:nvPicPr>
        <p:blipFill rotWithShape="1">
          <a:blip r:embed="rId3">
            <a:alphaModFix/>
          </a:blip>
          <a:srcRect b="9629" l="15828" r="16499" t="23519"/>
          <a:stretch/>
        </p:blipFill>
        <p:spPr>
          <a:xfrm>
            <a:off x="563505" y="1632218"/>
            <a:ext cx="1447800" cy="1247389"/>
          </a:xfrm>
          <a:prstGeom prst="rect">
            <a:avLst/>
          </a:prstGeom>
          <a:noFill/>
          <a:ln cap="flat" cmpd="sng" w="44450">
            <a:solidFill>
              <a:schemeClr val="accent4"/>
            </a:solidFill>
            <a:prstDash val="solid"/>
            <a:round/>
            <a:headEnd len="med" w="med" type="none"/>
            <a:tailEnd len="med" w="med" type="none"/>
          </a:ln>
        </p:spPr>
      </p:pic>
      <p:pic>
        <p:nvPicPr>
          <p:cNvPr descr="3DBrain.png" id="740" name="Shape 740"/>
          <p:cNvPicPr preferRelativeResize="0"/>
          <p:nvPr/>
        </p:nvPicPr>
        <p:blipFill rotWithShape="1">
          <a:blip r:embed="rId3">
            <a:alphaModFix/>
          </a:blip>
          <a:srcRect b="9629" l="15828" r="16499" t="23519"/>
          <a:stretch/>
        </p:blipFill>
        <p:spPr>
          <a:xfrm>
            <a:off x="271405" y="2089418"/>
            <a:ext cx="1447800" cy="1247389"/>
          </a:xfrm>
          <a:prstGeom prst="rect">
            <a:avLst/>
          </a:prstGeom>
          <a:noFill/>
          <a:ln cap="flat" cmpd="sng" w="47625">
            <a:solidFill>
              <a:srgbClr val="FF0000"/>
            </a:solidFill>
            <a:prstDash val="solid"/>
            <a:round/>
            <a:headEnd len="med" w="med" type="none"/>
            <a:tailEnd len="med" w="med" type="none"/>
          </a:ln>
        </p:spPr>
      </p:pic>
      <p:cxnSp>
        <p:nvCxnSpPr>
          <p:cNvPr id="741" name="Shape 741"/>
          <p:cNvCxnSpPr/>
          <p:nvPr/>
        </p:nvCxnSpPr>
        <p:spPr>
          <a:xfrm flipH="1" rot="-5400000">
            <a:off x="893839" y="2443039"/>
            <a:ext cx="3906000" cy="1242300"/>
          </a:xfrm>
          <a:prstGeom prst="bentConnector3">
            <a:avLst>
              <a:gd fmla="val 99901" name="adj1"/>
            </a:avLst>
          </a:prstGeom>
          <a:noFill/>
          <a:ln cap="flat" cmpd="sng" w="63500">
            <a:solidFill>
              <a:srgbClr val="C4E0B2"/>
            </a:solidFill>
            <a:prstDash val="solid"/>
            <a:miter lim="800000"/>
            <a:headEnd len="med" w="med" type="none"/>
            <a:tailEnd len="lg" w="lg" type="stealth"/>
          </a:ln>
        </p:spPr>
      </p:cxnSp>
      <p:graphicFrame>
        <p:nvGraphicFramePr>
          <p:cNvPr id="742" name="Shape 742"/>
          <p:cNvGraphicFramePr/>
          <p:nvPr/>
        </p:nvGraphicFramePr>
        <p:xfrm>
          <a:off x="2084292" y="823444"/>
          <a:ext cx="3000000" cy="3000000"/>
        </p:xfrm>
        <a:graphic>
          <a:graphicData uri="http://schemas.openxmlformats.org/drawingml/2006/table">
            <a:tbl>
              <a:tblPr bandRow="1" firstRow="1">
                <a:noFill/>
                <a:tableStyleId>{431F3E91-BA45-4D90-8841-192D94973009}</a:tableStyleId>
              </a:tblPr>
              <a:tblGrid>
                <a:gridCol w="266700"/>
              </a:tblGrid>
              <a:tr h="250775">
                <a:tc>
                  <a:txBody>
                    <a:bodyPr>
                      <a:noAutofit/>
                    </a:bodyPr>
                    <a:lstStyle/>
                    <a:p>
                      <a:pPr indent="0" lvl="0" marL="0" marR="0" rtl="0" algn="l">
                        <a:spcBef>
                          <a:spcPts val="0"/>
                        </a:spcBef>
                        <a:buNone/>
                      </a:pPr>
                      <a:r>
                        <a:t/>
                      </a:r>
                      <a:endParaRPr b="1" sz="6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548135">
                        <a:alpha val="72941"/>
                      </a:srgbClr>
                    </a:solidFill>
                  </a:tcPr>
                </a:tc>
              </a:tr>
            </a:tbl>
          </a:graphicData>
        </a:graphic>
      </p:graphicFrame>
      <p:graphicFrame>
        <p:nvGraphicFramePr>
          <p:cNvPr id="743" name="Shape 743"/>
          <p:cNvGraphicFramePr/>
          <p:nvPr/>
        </p:nvGraphicFramePr>
        <p:xfrm>
          <a:off x="2392763" y="404806"/>
          <a:ext cx="3000000" cy="3000000"/>
        </p:xfrm>
        <a:graphic>
          <a:graphicData uri="http://schemas.openxmlformats.org/drawingml/2006/table">
            <a:tbl>
              <a:tblPr bandRow="1" firstRow="1">
                <a:noFill/>
                <a:tableStyleId>{431F3E91-BA45-4D90-8841-192D94973009}</a:tableStyleId>
              </a:tblPr>
              <a:tblGrid>
                <a:gridCol w="266700"/>
              </a:tblGrid>
              <a:tr h="250775">
                <a:tc>
                  <a:txBody>
                    <a:bodyPr>
                      <a:noAutofit/>
                    </a:bodyPr>
                    <a:lstStyle/>
                    <a:p>
                      <a:pPr indent="0" lvl="0" marL="0" marR="0" rtl="0" algn="l">
                        <a:spcBef>
                          <a:spcPts val="0"/>
                        </a:spcBef>
                        <a:buNone/>
                      </a:pPr>
                      <a:r>
                        <a:t/>
                      </a:r>
                      <a:endParaRPr b="1" sz="6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548135">
                        <a:alpha val="72941"/>
                      </a:srgbClr>
                    </a:solidFill>
                  </a:tcPr>
                </a:tc>
              </a:tr>
            </a:tbl>
          </a:graphicData>
        </a:graphic>
      </p:graphicFrame>
      <p:pic>
        <p:nvPicPr>
          <p:cNvPr id="744" name="Shape 744"/>
          <p:cNvPicPr preferRelativeResize="0"/>
          <p:nvPr/>
        </p:nvPicPr>
        <p:blipFill rotWithShape="1">
          <a:blip r:embed="rId4">
            <a:alphaModFix/>
          </a:blip>
          <a:srcRect b="53556" l="0" r="74479" t="10462"/>
          <a:stretch/>
        </p:blipFill>
        <p:spPr>
          <a:xfrm>
            <a:off x="3244196" y="1081541"/>
            <a:ext cx="1361212" cy="1265872"/>
          </a:xfrm>
          <a:prstGeom prst="rect">
            <a:avLst/>
          </a:prstGeom>
          <a:noFill/>
          <a:ln>
            <a:noFill/>
          </a:ln>
        </p:spPr>
      </p:pic>
      <p:cxnSp>
        <p:nvCxnSpPr>
          <p:cNvPr id="745" name="Shape 745"/>
          <p:cNvCxnSpPr/>
          <p:nvPr/>
        </p:nvCxnSpPr>
        <p:spPr>
          <a:xfrm>
            <a:off x="4721845" y="1668625"/>
            <a:ext cx="473725" cy="0"/>
          </a:xfrm>
          <a:prstGeom prst="straightConnector1">
            <a:avLst/>
          </a:prstGeom>
          <a:noFill/>
          <a:ln cap="flat" cmpd="sng" w="28575">
            <a:solidFill>
              <a:srgbClr val="7F7F7F"/>
            </a:solidFill>
            <a:prstDash val="solid"/>
            <a:miter lim="800000"/>
            <a:headEnd len="med" w="med" type="none"/>
            <a:tailEnd len="lg" w="lg" type="triangle"/>
          </a:ln>
        </p:spPr>
      </p:cxnSp>
      <p:sp>
        <p:nvSpPr>
          <p:cNvPr id="746" name="Shape 746"/>
          <p:cNvSpPr txBox="1"/>
          <p:nvPr/>
        </p:nvSpPr>
        <p:spPr>
          <a:xfrm>
            <a:off x="5153026" y="1483959"/>
            <a:ext cx="4043351" cy="369332"/>
          </a:xfrm>
          <a:prstGeom prst="rect">
            <a:avLst/>
          </a:prstGeom>
          <a:noFill/>
          <a:ln>
            <a:noFill/>
          </a:ln>
        </p:spPr>
        <p:txBody>
          <a:bodyPr anchorCtr="0" anchor="t" bIns="45700" lIns="91425" rIns="91425" wrap="square" tIns="45700">
            <a:noAutofit/>
          </a:bodyPr>
          <a:lstStyle/>
          <a:p>
            <a:pPr indent="0" lvl="0" marL="0" marR="0" rtl="0" algn="l">
              <a:spcBef>
                <a:spcPts val="0"/>
              </a:spcBef>
              <a:buNone/>
            </a:pPr>
            <a:r>
              <a:rPr lang="en-US" sz="1800">
                <a:solidFill>
                  <a:schemeClr val="dk1"/>
                </a:solidFill>
                <a:latin typeface="Calibri"/>
                <a:ea typeface="Calibri"/>
                <a:cs typeface="Calibri"/>
                <a:sym typeface="Calibri"/>
              </a:rPr>
              <a:t>Item Hit (aka subsequently remembered)</a:t>
            </a:r>
          </a:p>
        </p:txBody>
      </p:sp>
      <p:cxnSp>
        <p:nvCxnSpPr>
          <p:cNvPr id="747" name="Shape 747"/>
          <p:cNvCxnSpPr/>
          <p:nvPr/>
        </p:nvCxnSpPr>
        <p:spPr>
          <a:xfrm>
            <a:off x="2724388" y="1668625"/>
            <a:ext cx="473725" cy="0"/>
          </a:xfrm>
          <a:prstGeom prst="straightConnector1">
            <a:avLst/>
          </a:prstGeom>
          <a:noFill/>
          <a:ln cap="flat" cmpd="sng" w="28575">
            <a:solidFill>
              <a:srgbClr val="7F7F7F"/>
            </a:solidFill>
            <a:prstDash val="solid"/>
            <a:miter lim="800000"/>
            <a:headEnd len="med" w="med" type="none"/>
            <a:tailEnd len="lg" w="lg" type="triangle"/>
          </a:ln>
        </p:spPr>
      </p:cxnSp>
      <p:pic>
        <p:nvPicPr>
          <p:cNvPr id="748" name="Shape 748"/>
          <p:cNvPicPr preferRelativeResize="0"/>
          <p:nvPr/>
        </p:nvPicPr>
        <p:blipFill rotWithShape="1">
          <a:blip r:embed="rId4">
            <a:alphaModFix/>
          </a:blip>
          <a:srcRect b="7113" l="1367" r="87589" t="61617"/>
          <a:stretch/>
        </p:blipFill>
        <p:spPr>
          <a:xfrm>
            <a:off x="3976858" y="1176693"/>
            <a:ext cx="582442" cy="1087699"/>
          </a:xfrm>
          <a:prstGeom prst="rect">
            <a:avLst/>
          </a:prstGeom>
          <a:noFill/>
          <a:ln>
            <a:noFill/>
          </a:ln>
        </p:spPr>
      </p:pic>
      <p:pic>
        <p:nvPicPr>
          <p:cNvPr id="749" name="Shape 749"/>
          <p:cNvPicPr preferRelativeResize="0"/>
          <p:nvPr/>
        </p:nvPicPr>
        <p:blipFill rotWithShape="1">
          <a:blip r:embed="rId5">
            <a:alphaModFix/>
          </a:blip>
          <a:srcRect b="61347" l="13239" r="75622" t="15197"/>
          <a:stretch/>
        </p:blipFill>
        <p:spPr>
          <a:xfrm>
            <a:off x="3282645" y="1256025"/>
            <a:ext cx="594004" cy="825199"/>
          </a:xfrm>
          <a:prstGeom prst="rect">
            <a:avLst/>
          </a:prstGeom>
          <a:noFill/>
          <a:ln>
            <a:noFill/>
          </a:ln>
        </p:spPr>
      </p:pic>
      <p:sp>
        <p:nvSpPr>
          <p:cNvPr id="750" name="Shape 750"/>
          <p:cNvSpPr/>
          <p:nvPr/>
        </p:nvSpPr>
        <p:spPr>
          <a:xfrm>
            <a:off x="3671611" y="4842944"/>
            <a:ext cx="363556" cy="348454"/>
          </a:xfrm>
          <a:prstGeom prst="rect">
            <a:avLst/>
          </a:prstGeom>
          <a:solidFill>
            <a:srgbClr val="548135">
              <a:alpha val="67843"/>
            </a:srgbClr>
          </a:solidFill>
          <a:ln cap="flat" cmpd="sng" w="57150">
            <a:solidFill>
              <a:srgbClr val="CC00FF"/>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751" name="Shape 751"/>
          <p:cNvSpPr/>
          <p:nvPr/>
        </p:nvSpPr>
        <p:spPr>
          <a:xfrm>
            <a:off x="4090508" y="4842944"/>
            <a:ext cx="363556" cy="348454"/>
          </a:xfrm>
          <a:prstGeom prst="rect">
            <a:avLst/>
          </a:prstGeom>
          <a:solidFill>
            <a:srgbClr val="548135">
              <a:alpha val="67843"/>
            </a:srgbClr>
          </a:solidFill>
          <a:ln cap="flat" cmpd="sng" w="57150">
            <a:solidFill>
              <a:srgbClr val="FFFF00"/>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752" name="Shape 752"/>
          <p:cNvSpPr/>
          <p:nvPr/>
        </p:nvSpPr>
        <p:spPr>
          <a:xfrm>
            <a:off x="4550351" y="4842944"/>
            <a:ext cx="363556" cy="348454"/>
          </a:xfrm>
          <a:prstGeom prst="rect">
            <a:avLst/>
          </a:prstGeom>
          <a:solidFill>
            <a:srgbClr val="548135">
              <a:alpha val="67843"/>
            </a:srgbClr>
          </a:solidFill>
          <a:ln cap="flat" cmpd="sng" w="57150">
            <a:solidFill>
              <a:srgbClr val="E1EFD8"/>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753" name="Shape 753"/>
          <p:cNvSpPr/>
          <p:nvPr/>
        </p:nvSpPr>
        <p:spPr>
          <a:xfrm>
            <a:off x="4969249" y="4842944"/>
            <a:ext cx="363556" cy="348454"/>
          </a:xfrm>
          <a:prstGeom prst="rect">
            <a:avLst/>
          </a:prstGeom>
          <a:solidFill>
            <a:srgbClr val="548135">
              <a:alpha val="67843"/>
            </a:srgbClr>
          </a:solidFill>
          <a:ln cap="flat" cmpd="sng" w="57150">
            <a:solidFill>
              <a:srgbClr val="F7CAAC"/>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754" name="Shape 754"/>
          <p:cNvSpPr/>
          <p:nvPr/>
        </p:nvSpPr>
        <p:spPr>
          <a:xfrm>
            <a:off x="5388147" y="4842944"/>
            <a:ext cx="363556" cy="348454"/>
          </a:xfrm>
          <a:prstGeom prst="rect">
            <a:avLst/>
          </a:prstGeom>
          <a:solidFill>
            <a:srgbClr val="548135">
              <a:alpha val="67843"/>
            </a:srgbClr>
          </a:solidFill>
          <a:ln cap="flat" cmpd="sng" w="57150">
            <a:solidFill>
              <a:srgbClr val="C00000"/>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755" name="Shape 755"/>
          <p:cNvSpPr txBox="1"/>
          <p:nvPr/>
        </p:nvSpPr>
        <p:spPr>
          <a:xfrm rot="-2705037">
            <a:off x="2705406" y="234703"/>
            <a:ext cx="684803" cy="369332"/>
          </a:xfrm>
          <a:prstGeom prst="rect">
            <a:avLst/>
          </a:prstGeom>
          <a:noFill/>
          <a:ln>
            <a:noFill/>
          </a:ln>
        </p:spPr>
        <p:txBody>
          <a:bodyPr anchorCtr="0" anchor="t" bIns="45700" lIns="91425" rIns="91425" wrap="square" tIns="45700">
            <a:noAutofit/>
          </a:bodyPr>
          <a:lstStyle/>
          <a:p>
            <a:pPr indent="0" lvl="0" marL="0" marR="0" rtl="0" algn="l">
              <a:spcBef>
                <a:spcPts val="0"/>
              </a:spcBef>
              <a:buNone/>
            </a:pPr>
            <a:r>
              <a:rPr lang="en-US" sz="1800">
                <a:solidFill>
                  <a:schemeClr val="dk1"/>
                </a:solidFill>
                <a:latin typeface="Calibri"/>
                <a:ea typeface="Calibri"/>
                <a:cs typeface="Calibri"/>
                <a:sym typeface="Calibri"/>
              </a:rPr>
              <a:t>. . . . .</a:t>
            </a:r>
          </a:p>
        </p:txBody>
      </p:sp>
      <p:sp>
        <p:nvSpPr>
          <p:cNvPr id="756" name="Shape 756"/>
          <p:cNvSpPr/>
          <p:nvPr/>
        </p:nvSpPr>
        <p:spPr>
          <a:xfrm>
            <a:off x="3667403" y="4359161"/>
            <a:ext cx="363556" cy="348454"/>
          </a:xfrm>
          <a:prstGeom prst="rect">
            <a:avLst/>
          </a:prstGeom>
          <a:solidFill>
            <a:srgbClr val="548135">
              <a:alpha val="67843"/>
            </a:srgbClr>
          </a:solidFill>
          <a:ln cap="flat" cmpd="sng" w="57150">
            <a:solidFill>
              <a:srgbClr val="FF0000"/>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757" name="Shape 757"/>
          <p:cNvSpPr/>
          <p:nvPr/>
        </p:nvSpPr>
        <p:spPr>
          <a:xfrm>
            <a:off x="4086301" y="4359161"/>
            <a:ext cx="363556" cy="348454"/>
          </a:xfrm>
          <a:prstGeom prst="rect">
            <a:avLst/>
          </a:prstGeom>
          <a:solidFill>
            <a:srgbClr val="548135">
              <a:alpha val="67843"/>
            </a:srgbClr>
          </a:solidFill>
          <a:ln cap="flat" cmpd="sng" w="57150">
            <a:solidFill>
              <a:srgbClr val="FFC000"/>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758" name="Shape 758"/>
          <p:cNvSpPr/>
          <p:nvPr/>
        </p:nvSpPr>
        <p:spPr>
          <a:xfrm>
            <a:off x="4505199" y="4359161"/>
            <a:ext cx="363556" cy="348454"/>
          </a:xfrm>
          <a:prstGeom prst="rect">
            <a:avLst/>
          </a:prstGeom>
          <a:solidFill>
            <a:srgbClr val="548135">
              <a:alpha val="67843"/>
            </a:srgbClr>
          </a:solidFill>
          <a:ln cap="flat" cmpd="sng" w="57150">
            <a:solidFill>
              <a:srgbClr val="00B0F0"/>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759" name="Shape 759"/>
          <p:cNvSpPr/>
          <p:nvPr/>
        </p:nvSpPr>
        <p:spPr>
          <a:xfrm>
            <a:off x="4924097" y="4359161"/>
            <a:ext cx="363556" cy="348454"/>
          </a:xfrm>
          <a:prstGeom prst="rect">
            <a:avLst/>
          </a:prstGeom>
          <a:solidFill>
            <a:srgbClr val="548135">
              <a:alpha val="67843"/>
            </a:srgbClr>
          </a:solidFill>
          <a:ln cap="flat" cmpd="sng" w="57150">
            <a:solidFill>
              <a:srgbClr val="CC00FF"/>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760" name="Shape 760"/>
          <p:cNvSpPr/>
          <p:nvPr/>
        </p:nvSpPr>
        <p:spPr>
          <a:xfrm>
            <a:off x="5342994" y="4359161"/>
            <a:ext cx="363556" cy="348454"/>
          </a:xfrm>
          <a:prstGeom prst="rect">
            <a:avLst/>
          </a:prstGeom>
          <a:solidFill>
            <a:srgbClr val="548135">
              <a:alpha val="67843"/>
            </a:srgbClr>
          </a:solidFill>
          <a:ln cap="flat" cmpd="sng" w="57150">
            <a:solidFill>
              <a:srgbClr val="FFFF00"/>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761" name="Shape 761"/>
          <p:cNvSpPr/>
          <p:nvPr/>
        </p:nvSpPr>
        <p:spPr>
          <a:xfrm>
            <a:off x="5802837" y="4359161"/>
            <a:ext cx="363556" cy="348454"/>
          </a:xfrm>
          <a:prstGeom prst="rect">
            <a:avLst/>
          </a:prstGeom>
          <a:solidFill>
            <a:srgbClr val="FFCCCC">
              <a:alpha val="67843"/>
            </a:srgbClr>
          </a:solidFill>
          <a:ln cap="flat" cmpd="sng" w="57150">
            <a:solidFill>
              <a:srgbClr val="FF0000"/>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762" name="Shape 762"/>
          <p:cNvSpPr/>
          <p:nvPr/>
        </p:nvSpPr>
        <p:spPr>
          <a:xfrm>
            <a:off x="6221735" y="4359161"/>
            <a:ext cx="363556" cy="348454"/>
          </a:xfrm>
          <a:prstGeom prst="rect">
            <a:avLst/>
          </a:prstGeom>
          <a:solidFill>
            <a:srgbClr val="FFCCCC">
              <a:alpha val="67843"/>
            </a:srgbClr>
          </a:solidFill>
          <a:ln cap="flat" cmpd="sng" w="57150">
            <a:solidFill>
              <a:srgbClr val="FFC000"/>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763" name="Shape 763"/>
          <p:cNvSpPr/>
          <p:nvPr/>
        </p:nvSpPr>
        <p:spPr>
          <a:xfrm>
            <a:off x="6640633" y="4359161"/>
            <a:ext cx="363556" cy="348454"/>
          </a:xfrm>
          <a:prstGeom prst="rect">
            <a:avLst/>
          </a:prstGeom>
          <a:solidFill>
            <a:srgbClr val="FFCCCC">
              <a:alpha val="67843"/>
            </a:srgbClr>
          </a:solidFill>
          <a:ln cap="flat" cmpd="sng" w="57150">
            <a:solidFill>
              <a:srgbClr val="00B0F0"/>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764" name="Shape 764"/>
          <p:cNvSpPr/>
          <p:nvPr/>
        </p:nvSpPr>
        <p:spPr>
          <a:xfrm>
            <a:off x="7059531" y="4359161"/>
            <a:ext cx="363556" cy="348454"/>
          </a:xfrm>
          <a:prstGeom prst="rect">
            <a:avLst/>
          </a:prstGeom>
          <a:solidFill>
            <a:srgbClr val="FFCCCC">
              <a:alpha val="67843"/>
            </a:srgbClr>
          </a:solidFill>
          <a:ln cap="flat" cmpd="sng" w="57150">
            <a:solidFill>
              <a:srgbClr val="CC00FF"/>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765" name="Shape 765"/>
          <p:cNvSpPr/>
          <p:nvPr/>
        </p:nvSpPr>
        <p:spPr>
          <a:xfrm>
            <a:off x="7478428" y="4359161"/>
            <a:ext cx="363556" cy="348454"/>
          </a:xfrm>
          <a:prstGeom prst="rect">
            <a:avLst/>
          </a:prstGeom>
          <a:solidFill>
            <a:srgbClr val="FFCCCC">
              <a:alpha val="67843"/>
            </a:srgbClr>
          </a:solidFill>
          <a:ln cap="flat" cmpd="sng" w="57150">
            <a:solidFill>
              <a:srgbClr val="FFFF00"/>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766" name="Shape 766"/>
          <p:cNvSpPr txBox="1"/>
          <p:nvPr/>
        </p:nvSpPr>
        <p:spPr>
          <a:xfrm>
            <a:off x="1542932" y="4338283"/>
            <a:ext cx="2117952" cy="369332"/>
          </a:xfrm>
          <a:prstGeom prst="rect">
            <a:avLst/>
          </a:prstGeom>
          <a:noFill/>
          <a:ln>
            <a:noFill/>
          </a:ln>
        </p:spPr>
        <p:txBody>
          <a:bodyPr anchorCtr="0" anchor="t" bIns="45700" lIns="91425" rIns="91425" wrap="square" tIns="45700">
            <a:noAutofit/>
          </a:bodyPr>
          <a:lstStyle/>
          <a:p>
            <a:pPr indent="0" lvl="0" marL="0" marR="0" rtl="0" algn="l">
              <a:spcBef>
                <a:spcPts val="0"/>
              </a:spcBef>
              <a:buNone/>
            </a:pPr>
            <a:r>
              <a:rPr lang="en-US" sz="1800">
                <a:solidFill>
                  <a:schemeClr val="dk1"/>
                </a:solidFill>
                <a:latin typeface="Calibri"/>
                <a:ea typeface="Calibri"/>
                <a:cs typeface="Calibri"/>
                <a:sym typeface="Calibri"/>
              </a:rPr>
              <a:t>Item Hit Red Dresser</a:t>
            </a:r>
          </a:p>
        </p:txBody>
      </p:sp>
      <p:sp>
        <p:nvSpPr>
          <p:cNvPr id="767" name="Shape 767"/>
          <p:cNvSpPr txBox="1"/>
          <p:nvPr/>
        </p:nvSpPr>
        <p:spPr>
          <a:xfrm>
            <a:off x="1552370" y="4815269"/>
            <a:ext cx="2137829" cy="369332"/>
          </a:xfrm>
          <a:prstGeom prst="rect">
            <a:avLst/>
          </a:prstGeom>
          <a:noFill/>
          <a:ln>
            <a:noFill/>
          </a:ln>
        </p:spPr>
        <p:txBody>
          <a:bodyPr anchorCtr="0" anchor="t" bIns="45700" lIns="91425" rIns="91425" wrap="square" tIns="45700">
            <a:noAutofit/>
          </a:bodyPr>
          <a:lstStyle/>
          <a:p>
            <a:pPr indent="0" lvl="0" marL="0" marR="0" rtl="0" algn="l">
              <a:spcBef>
                <a:spcPts val="0"/>
              </a:spcBef>
              <a:buNone/>
            </a:pPr>
            <a:r>
              <a:rPr lang="en-US" sz="1800">
                <a:solidFill>
                  <a:schemeClr val="dk1"/>
                </a:solidFill>
                <a:latin typeface="Calibri"/>
                <a:ea typeface="Calibri"/>
                <a:cs typeface="Calibri"/>
                <a:sym typeface="Calibri"/>
              </a:rPr>
              <a:t>Item Hit Blue House</a:t>
            </a:r>
          </a:p>
        </p:txBody>
      </p:sp>
      <p:sp>
        <p:nvSpPr>
          <p:cNvPr id="768" name="Shape 768"/>
          <p:cNvSpPr/>
          <p:nvPr/>
        </p:nvSpPr>
        <p:spPr>
          <a:xfrm rot="5400000">
            <a:off x="4539689" y="3395940"/>
            <a:ext cx="208262" cy="1597869"/>
          </a:xfrm>
          <a:prstGeom prst="leftBrace">
            <a:avLst>
              <a:gd fmla="val 8333" name="adj1"/>
              <a:gd fmla="val 50000" name="adj2"/>
            </a:avLst>
          </a:prstGeom>
          <a:noFill/>
          <a:ln cap="flat" cmpd="sng" w="12700">
            <a:solidFill>
              <a:schemeClr val="accent6"/>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dk1"/>
              </a:solidFill>
              <a:latin typeface="Calibri"/>
              <a:ea typeface="Calibri"/>
              <a:cs typeface="Calibri"/>
              <a:sym typeface="Calibri"/>
            </a:endParaRPr>
          </a:p>
        </p:txBody>
      </p:sp>
      <p:sp>
        <p:nvSpPr>
          <p:cNvPr id="769" name="Shape 769"/>
          <p:cNvSpPr/>
          <p:nvPr/>
        </p:nvSpPr>
        <p:spPr>
          <a:xfrm rot="5400000">
            <a:off x="6679418" y="3395940"/>
            <a:ext cx="208262" cy="1597869"/>
          </a:xfrm>
          <a:prstGeom prst="leftBrace">
            <a:avLst>
              <a:gd fmla="val 8333" name="adj1"/>
              <a:gd fmla="val 50000" name="adj2"/>
            </a:avLst>
          </a:prstGeom>
          <a:noFill/>
          <a:ln cap="flat" cmpd="sng" w="12700">
            <a:solidFill>
              <a:srgbClr val="FF00FF"/>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dk1"/>
              </a:solidFill>
              <a:latin typeface="Calibri"/>
              <a:ea typeface="Calibri"/>
              <a:cs typeface="Calibri"/>
              <a:sym typeface="Calibri"/>
            </a:endParaRPr>
          </a:p>
        </p:txBody>
      </p:sp>
      <p:sp>
        <p:nvSpPr>
          <p:cNvPr id="770" name="Shape 770"/>
          <p:cNvSpPr txBox="1"/>
          <p:nvPr/>
        </p:nvSpPr>
        <p:spPr>
          <a:xfrm>
            <a:off x="4303222" y="3765002"/>
            <a:ext cx="855299" cy="369332"/>
          </a:xfrm>
          <a:prstGeom prst="rect">
            <a:avLst/>
          </a:prstGeom>
          <a:noFill/>
          <a:ln>
            <a:noFill/>
          </a:ln>
        </p:spPr>
        <p:txBody>
          <a:bodyPr anchorCtr="0" anchor="t" bIns="45700" lIns="91425" rIns="91425" wrap="square" tIns="45700">
            <a:noAutofit/>
          </a:bodyPr>
          <a:lstStyle/>
          <a:p>
            <a:pPr indent="0" lvl="0" marL="0" marR="0" rtl="0" algn="l">
              <a:spcBef>
                <a:spcPts val="0"/>
              </a:spcBef>
              <a:buNone/>
            </a:pPr>
            <a:r>
              <a:rPr lang="en-US" sz="1800">
                <a:solidFill>
                  <a:schemeClr val="dk1"/>
                </a:solidFill>
                <a:latin typeface="Calibri"/>
                <a:ea typeface="Calibri"/>
                <a:cs typeface="Calibri"/>
                <a:sym typeface="Calibri"/>
              </a:rPr>
              <a:t>voxel 1</a:t>
            </a:r>
          </a:p>
        </p:txBody>
      </p:sp>
      <p:sp>
        <p:nvSpPr>
          <p:cNvPr id="771" name="Shape 771"/>
          <p:cNvSpPr txBox="1"/>
          <p:nvPr/>
        </p:nvSpPr>
        <p:spPr>
          <a:xfrm>
            <a:off x="6403513" y="3765002"/>
            <a:ext cx="835613" cy="369332"/>
          </a:xfrm>
          <a:prstGeom prst="rect">
            <a:avLst/>
          </a:prstGeom>
          <a:noFill/>
          <a:ln>
            <a:noFill/>
          </a:ln>
        </p:spPr>
        <p:txBody>
          <a:bodyPr anchorCtr="0" anchor="t" bIns="45700" lIns="91425" rIns="91425" wrap="square" tIns="45700">
            <a:noAutofit/>
          </a:bodyPr>
          <a:lstStyle/>
          <a:p>
            <a:pPr indent="0" lvl="0" marL="0" marR="0" rtl="0" algn="l">
              <a:spcBef>
                <a:spcPts val="0"/>
              </a:spcBef>
              <a:buNone/>
            </a:pPr>
            <a:r>
              <a:rPr lang="en-US" sz="1800">
                <a:solidFill>
                  <a:schemeClr val="dk1"/>
                </a:solidFill>
                <a:latin typeface="Calibri"/>
                <a:ea typeface="Calibri"/>
                <a:cs typeface="Calibri"/>
                <a:sym typeface="Calibri"/>
              </a:rPr>
              <a:t>voxel 2</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5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5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5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5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5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4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4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4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6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5" name="Shape 775"/>
        <p:cNvGrpSpPr/>
        <p:nvPr/>
      </p:nvGrpSpPr>
      <p:grpSpPr>
        <a:xfrm>
          <a:off x="0" y="0"/>
          <a:ext cx="0" cy="0"/>
          <a:chOff x="0" y="0"/>
          <a:chExt cx="0" cy="0"/>
        </a:xfrm>
      </p:grpSpPr>
      <p:pic>
        <p:nvPicPr>
          <p:cNvPr descr="3DBrain.png" id="776" name="Shape 776"/>
          <p:cNvPicPr preferRelativeResize="0"/>
          <p:nvPr/>
        </p:nvPicPr>
        <p:blipFill rotWithShape="1">
          <a:blip r:embed="rId3">
            <a:alphaModFix/>
          </a:blip>
          <a:srcRect b="9629" l="15828" r="16499" t="23519"/>
          <a:stretch/>
        </p:blipFill>
        <p:spPr>
          <a:xfrm>
            <a:off x="1477905" y="184418"/>
            <a:ext cx="1447800" cy="1247389"/>
          </a:xfrm>
          <a:prstGeom prst="rect">
            <a:avLst/>
          </a:prstGeom>
          <a:noFill/>
          <a:ln cap="flat" cmpd="sng" w="53975">
            <a:solidFill>
              <a:srgbClr val="FFFF00"/>
            </a:solidFill>
            <a:prstDash val="solid"/>
            <a:round/>
            <a:headEnd len="med" w="med" type="none"/>
            <a:tailEnd len="med" w="med" type="none"/>
          </a:ln>
        </p:spPr>
      </p:pic>
      <p:pic>
        <p:nvPicPr>
          <p:cNvPr descr="3DBrain.png" id="777" name="Shape 777"/>
          <p:cNvPicPr preferRelativeResize="0"/>
          <p:nvPr/>
        </p:nvPicPr>
        <p:blipFill rotWithShape="1">
          <a:blip r:embed="rId3">
            <a:alphaModFix/>
          </a:blip>
          <a:srcRect b="9629" l="15828" r="16499" t="23519"/>
          <a:stretch/>
        </p:blipFill>
        <p:spPr>
          <a:xfrm>
            <a:off x="1211205" y="654318"/>
            <a:ext cx="1447800" cy="1247389"/>
          </a:xfrm>
          <a:prstGeom prst="rect">
            <a:avLst/>
          </a:prstGeom>
          <a:noFill/>
          <a:ln cap="flat" cmpd="sng" w="53975">
            <a:solidFill>
              <a:srgbClr val="CC00FF"/>
            </a:solidFill>
            <a:prstDash val="solid"/>
            <a:round/>
            <a:headEnd len="med" w="med" type="none"/>
            <a:tailEnd len="med" w="med" type="none"/>
          </a:ln>
        </p:spPr>
      </p:pic>
      <p:pic>
        <p:nvPicPr>
          <p:cNvPr descr="3DBrain.png" id="778" name="Shape 778"/>
          <p:cNvPicPr preferRelativeResize="0"/>
          <p:nvPr/>
        </p:nvPicPr>
        <p:blipFill rotWithShape="1">
          <a:blip r:embed="rId3">
            <a:alphaModFix/>
          </a:blip>
          <a:srcRect b="9629" l="15828" r="16499" t="23519"/>
          <a:stretch/>
        </p:blipFill>
        <p:spPr>
          <a:xfrm>
            <a:off x="881005" y="1149618"/>
            <a:ext cx="1447800" cy="1247389"/>
          </a:xfrm>
          <a:prstGeom prst="rect">
            <a:avLst/>
          </a:prstGeom>
          <a:noFill/>
          <a:ln cap="flat" cmpd="sng" w="47625">
            <a:solidFill>
              <a:srgbClr val="00B0F0"/>
            </a:solidFill>
            <a:prstDash val="solid"/>
            <a:round/>
            <a:headEnd len="med" w="med" type="none"/>
            <a:tailEnd len="med" w="med" type="none"/>
          </a:ln>
        </p:spPr>
      </p:pic>
      <p:pic>
        <p:nvPicPr>
          <p:cNvPr descr="3DBrain.png" id="779" name="Shape 779"/>
          <p:cNvPicPr preferRelativeResize="0"/>
          <p:nvPr/>
        </p:nvPicPr>
        <p:blipFill rotWithShape="1">
          <a:blip r:embed="rId3">
            <a:alphaModFix/>
          </a:blip>
          <a:srcRect b="9629" l="15828" r="16499" t="23519"/>
          <a:stretch/>
        </p:blipFill>
        <p:spPr>
          <a:xfrm>
            <a:off x="563505" y="1632218"/>
            <a:ext cx="1447800" cy="1247389"/>
          </a:xfrm>
          <a:prstGeom prst="rect">
            <a:avLst/>
          </a:prstGeom>
          <a:noFill/>
          <a:ln cap="flat" cmpd="sng" w="44450">
            <a:solidFill>
              <a:schemeClr val="accent4"/>
            </a:solidFill>
            <a:prstDash val="solid"/>
            <a:round/>
            <a:headEnd len="med" w="med" type="none"/>
            <a:tailEnd len="med" w="med" type="none"/>
          </a:ln>
        </p:spPr>
      </p:pic>
      <p:pic>
        <p:nvPicPr>
          <p:cNvPr descr="3DBrain.png" id="780" name="Shape 780"/>
          <p:cNvPicPr preferRelativeResize="0"/>
          <p:nvPr/>
        </p:nvPicPr>
        <p:blipFill rotWithShape="1">
          <a:blip r:embed="rId3">
            <a:alphaModFix/>
          </a:blip>
          <a:srcRect b="9629" l="15828" r="16499" t="23519"/>
          <a:stretch/>
        </p:blipFill>
        <p:spPr>
          <a:xfrm>
            <a:off x="271405" y="2089418"/>
            <a:ext cx="1447800" cy="1247389"/>
          </a:xfrm>
          <a:prstGeom prst="rect">
            <a:avLst/>
          </a:prstGeom>
          <a:noFill/>
          <a:ln cap="flat" cmpd="sng" w="47625">
            <a:solidFill>
              <a:srgbClr val="FF0000"/>
            </a:solidFill>
            <a:prstDash val="solid"/>
            <a:round/>
            <a:headEnd len="med" w="med" type="none"/>
            <a:tailEnd len="med" w="med" type="none"/>
          </a:ln>
        </p:spPr>
      </p:pic>
      <p:graphicFrame>
        <p:nvGraphicFramePr>
          <p:cNvPr id="781" name="Shape 781"/>
          <p:cNvGraphicFramePr/>
          <p:nvPr/>
        </p:nvGraphicFramePr>
        <p:xfrm>
          <a:off x="1803404" y="823444"/>
          <a:ext cx="3000000" cy="3000000"/>
        </p:xfrm>
        <a:graphic>
          <a:graphicData uri="http://schemas.openxmlformats.org/drawingml/2006/table">
            <a:tbl>
              <a:tblPr bandRow="1" firstRow="1">
                <a:noFill/>
                <a:tableStyleId>{431F3E91-BA45-4D90-8841-192D94973009}</a:tableStyleId>
              </a:tblPr>
              <a:tblGrid>
                <a:gridCol w="266700"/>
              </a:tblGrid>
              <a:tr h="250775">
                <a:tc>
                  <a:txBody>
                    <a:bodyPr>
                      <a:noAutofit/>
                    </a:bodyPr>
                    <a:lstStyle/>
                    <a:p>
                      <a:pPr indent="0" lvl="0" marL="0" marR="0" rtl="0" algn="l">
                        <a:spcBef>
                          <a:spcPts val="0"/>
                        </a:spcBef>
                        <a:buNone/>
                      </a:pPr>
                      <a:r>
                        <a:t/>
                      </a:r>
                      <a:endParaRPr b="1" sz="6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FFCCCC">
                        <a:alpha val="72941"/>
                      </a:srgbClr>
                    </a:solidFill>
                  </a:tcPr>
                </a:tc>
              </a:tr>
            </a:tbl>
          </a:graphicData>
        </a:graphic>
      </p:graphicFrame>
      <p:graphicFrame>
        <p:nvGraphicFramePr>
          <p:cNvPr id="782" name="Shape 782"/>
          <p:cNvGraphicFramePr/>
          <p:nvPr/>
        </p:nvGraphicFramePr>
        <p:xfrm>
          <a:off x="2028203" y="404806"/>
          <a:ext cx="3000000" cy="3000000"/>
        </p:xfrm>
        <a:graphic>
          <a:graphicData uri="http://schemas.openxmlformats.org/drawingml/2006/table">
            <a:tbl>
              <a:tblPr bandRow="1" firstRow="1">
                <a:noFill/>
                <a:tableStyleId>{431F3E91-BA45-4D90-8841-192D94973009}</a:tableStyleId>
              </a:tblPr>
              <a:tblGrid>
                <a:gridCol w="266700"/>
              </a:tblGrid>
              <a:tr h="250775">
                <a:tc>
                  <a:txBody>
                    <a:bodyPr>
                      <a:noAutofit/>
                    </a:bodyPr>
                    <a:lstStyle/>
                    <a:p>
                      <a:pPr indent="0" lvl="0" marL="0" marR="0" rtl="0" algn="l">
                        <a:spcBef>
                          <a:spcPts val="0"/>
                        </a:spcBef>
                        <a:buNone/>
                      </a:pPr>
                      <a:r>
                        <a:t/>
                      </a:r>
                      <a:endParaRPr b="1" sz="6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FFCCCC">
                        <a:alpha val="72941"/>
                      </a:srgbClr>
                    </a:solidFill>
                  </a:tcPr>
                </a:tc>
              </a:tr>
            </a:tbl>
          </a:graphicData>
        </a:graphic>
      </p:graphicFrame>
      <p:pic>
        <p:nvPicPr>
          <p:cNvPr id="783" name="Shape 783"/>
          <p:cNvPicPr preferRelativeResize="0"/>
          <p:nvPr/>
        </p:nvPicPr>
        <p:blipFill rotWithShape="1">
          <a:blip r:embed="rId4">
            <a:alphaModFix/>
          </a:blip>
          <a:srcRect b="53556" l="0" r="74479" t="10462"/>
          <a:stretch/>
        </p:blipFill>
        <p:spPr>
          <a:xfrm>
            <a:off x="3244196" y="1081541"/>
            <a:ext cx="1361212" cy="1265872"/>
          </a:xfrm>
          <a:prstGeom prst="rect">
            <a:avLst/>
          </a:prstGeom>
          <a:noFill/>
          <a:ln>
            <a:noFill/>
          </a:ln>
        </p:spPr>
      </p:pic>
      <p:cxnSp>
        <p:nvCxnSpPr>
          <p:cNvPr id="784" name="Shape 784"/>
          <p:cNvCxnSpPr/>
          <p:nvPr/>
        </p:nvCxnSpPr>
        <p:spPr>
          <a:xfrm>
            <a:off x="4721845" y="1668625"/>
            <a:ext cx="473725" cy="0"/>
          </a:xfrm>
          <a:prstGeom prst="straightConnector1">
            <a:avLst/>
          </a:prstGeom>
          <a:noFill/>
          <a:ln cap="flat" cmpd="sng" w="28575">
            <a:solidFill>
              <a:srgbClr val="7F7F7F"/>
            </a:solidFill>
            <a:prstDash val="solid"/>
            <a:miter lim="800000"/>
            <a:headEnd len="med" w="med" type="none"/>
            <a:tailEnd len="lg" w="lg" type="triangle"/>
          </a:ln>
        </p:spPr>
      </p:cxnSp>
      <p:sp>
        <p:nvSpPr>
          <p:cNvPr id="785" name="Shape 785"/>
          <p:cNvSpPr txBox="1"/>
          <p:nvPr/>
        </p:nvSpPr>
        <p:spPr>
          <a:xfrm>
            <a:off x="5153026" y="1483959"/>
            <a:ext cx="4043351" cy="369332"/>
          </a:xfrm>
          <a:prstGeom prst="rect">
            <a:avLst/>
          </a:prstGeom>
          <a:noFill/>
          <a:ln>
            <a:noFill/>
          </a:ln>
        </p:spPr>
        <p:txBody>
          <a:bodyPr anchorCtr="0" anchor="t" bIns="45700" lIns="91425" rIns="91425" wrap="square" tIns="45700">
            <a:noAutofit/>
          </a:bodyPr>
          <a:lstStyle/>
          <a:p>
            <a:pPr indent="0" lvl="0" marL="0" marR="0" rtl="0" algn="l">
              <a:spcBef>
                <a:spcPts val="0"/>
              </a:spcBef>
              <a:buNone/>
            </a:pPr>
            <a:r>
              <a:rPr lang="en-US" sz="1800">
                <a:solidFill>
                  <a:schemeClr val="dk1"/>
                </a:solidFill>
                <a:latin typeface="Calibri"/>
                <a:ea typeface="Calibri"/>
                <a:cs typeface="Calibri"/>
                <a:sym typeface="Calibri"/>
              </a:rPr>
              <a:t>Item Hit (aka subsequently remembered)</a:t>
            </a:r>
          </a:p>
        </p:txBody>
      </p:sp>
      <p:cxnSp>
        <p:nvCxnSpPr>
          <p:cNvPr id="786" name="Shape 786"/>
          <p:cNvCxnSpPr/>
          <p:nvPr/>
        </p:nvCxnSpPr>
        <p:spPr>
          <a:xfrm>
            <a:off x="2724388" y="1668625"/>
            <a:ext cx="473725" cy="0"/>
          </a:xfrm>
          <a:prstGeom prst="straightConnector1">
            <a:avLst/>
          </a:prstGeom>
          <a:noFill/>
          <a:ln cap="flat" cmpd="sng" w="28575">
            <a:solidFill>
              <a:srgbClr val="7F7F7F"/>
            </a:solidFill>
            <a:prstDash val="solid"/>
            <a:miter lim="800000"/>
            <a:headEnd len="med" w="med" type="none"/>
            <a:tailEnd len="lg" w="lg" type="triangle"/>
          </a:ln>
        </p:spPr>
      </p:cxnSp>
      <p:pic>
        <p:nvPicPr>
          <p:cNvPr id="787" name="Shape 787"/>
          <p:cNvPicPr preferRelativeResize="0"/>
          <p:nvPr/>
        </p:nvPicPr>
        <p:blipFill rotWithShape="1">
          <a:blip r:embed="rId4">
            <a:alphaModFix/>
          </a:blip>
          <a:srcRect b="7113" l="1367" r="87589" t="61617"/>
          <a:stretch/>
        </p:blipFill>
        <p:spPr>
          <a:xfrm>
            <a:off x="3976858" y="1176693"/>
            <a:ext cx="582442" cy="1087699"/>
          </a:xfrm>
          <a:prstGeom prst="rect">
            <a:avLst/>
          </a:prstGeom>
          <a:noFill/>
          <a:ln>
            <a:noFill/>
          </a:ln>
        </p:spPr>
      </p:pic>
      <p:pic>
        <p:nvPicPr>
          <p:cNvPr id="788" name="Shape 788"/>
          <p:cNvPicPr preferRelativeResize="0"/>
          <p:nvPr/>
        </p:nvPicPr>
        <p:blipFill rotWithShape="1">
          <a:blip r:embed="rId5">
            <a:alphaModFix/>
          </a:blip>
          <a:srcRect b="61347" l="13239" r="75622" t="15197"/>
          <a:stretch/>
        </p:blipFill>
        <p:spPr>
          <a:xfrm>
            <a:off x="3282645" y="1256025"/>
            <a:ext cx="594004" cy="825199"/>
          </a:xfrm>
          <a:prstGeom prst="rect">
            <a:avLst/>
          </a:prstGeom>
          <a:noFill/>
          <a:ln>
            <a:noFill/>
          </a:ln>
        </p:spPr>
      </p:pic>
      <p:sp>
        <p:nvSpPr>
          <p:cNvPr id="789" name="Shape 789"/>
          <p:cNvSpPr txBox="1"/>
          <p:nvPr/>
        </p:nvSpPr>
        <p:spPr>
          <a:xfrm rot="-2705037">
            <a:off x="2705406" y="234703"/>
            <a:ext cx="684803" cy="369332"/>
          </a:xfrm>
          <a:prstGeom prst="rect">
            <a:avLst/>
          </a:prstGeom>
          <a:noFill/>
          <a:ln>
            <a:noFill/>
          </a:ln>
        </p:spPr>
        <p:txBody>
          <a:bodyPr anchorCtr="0" anchor="t" bIns="45700" lIns="91425" rIns="91425" wrap="square" tIns="45700">
            <a:noAutofit/>
          </a:bodyPr>
          <a:lstStyle/>
          <a:p>
            <a:pPr indent="0" lvl="0" marL="0" marR="0" rtl="0" algn="l">
              <a:spcBef>
                <a:spcPts val="0"/>
              </a:spcBef>
              <a:buNone/>
            </a:pPr>
            <a:r>
              <a:rPr lang="en-US" sz="1800">
                <a:solidFill>
                  <a:schemeClr val="dk1"/>
                </a:solidFill>
                <a:latin typeface="Calibri"/>
                <a:ea typeface="Calibri"/>
                <a:cs typeface="Calibri"/>
                <a:sym typeface="Calibri"/>
              </a:rPr>
              <a:t>. . . . .</a:t>
            </a:r>
          </a:p>
        </p:txBody>
      </p:sp>
      <p:cxnSp>
        <p:nvCxnSpPr>
          <p:cNvPr id="790" name="Shape 790"/>
          <p:cNvCxnSpPr/>
          <p:nvPr/>
        </p:nvCxnSpPr>
        <p:spPr>
          <a:xfrm flipH="1" rot="-5400000">
            <a:off x="730904" y="2280065"/>
            <a:ext cx="3942900" cy="1531200"/>
          </a:xfrm>
          <a:prstGeom prst="bentConnector3">
            <a:avLst>
              <a:gd fmla="val 100044" name="adj1"/>
            </a:avLst>
          </a:prstGeom>
          <a:noFill/>
          <a:ln cap="flat" cmpd="sng" w="63500">
            <a:solidFill>
              <a:srgbClr val="FFCCCC"/>
            </a:solidFill>
            <a:prstDash val="solid"/>
            <a:miter lim="800000"/>
            <a:headEnd len="med" w="med" type="none"/>
            <a:tailEnd len="lg" w="lg" type="stealth"/>
          </a:ln>
        </p:spPr>
      </p:cxnSp>
      <p:sp>
        <p:nvSpPr>
          <p:cNvPr id="791" name="Shape 791"/>
          <p:cNvSpPr/>
          <p:nvPr/>
        </p:nvSpPr>
        <p:spPr>
          <a:xfrm>
            <a:off x="3671611" y="4842944"/>
            <a:ext cx="363556" cy="348454"/>
          </a:xfrm>
          <a:prstGeom prst="rect">
            <a:avLst/>
          </a:prstGeom>
          <a:solidFill>
            <a:srgbClr val="548135">
              <a:alpha val="67843"/>
            </a:srgbClr>
          </a:solidFill>
          <a:ln cap="flat" cmpd="sng" w="57150">
            <a:solidFill>
              <a:srgbClr val="CC00FF"/>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792" name="Shape 792"/>
          <p:cNvSpPr/>
          <p:nvPr/>
        </p:nvSpPr>
        <p:spPr>
          <a:xfrm>
            <a:off x="4090508" y="4842944"/>
            <a:ext cx="363556" cy="348454"/>
          </a:xfrm>
          <a:prstGeom prst="rect">
            <a:avLst/>
          </a:prstGeom>
          <a:solidFill>
            <a:srgbClr val="548135">
              <a:alpha val="67843"/>
            </a:srgbClr>
          </a:solidFill>
          <a:ln cap="flat" cmpd="sng" w="57150">
            <a:solidFill>
              <a:srgbClr val="FFFF00"/>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793" name="Shape 793"/>
          <p:cNvSpPr/>
          <p:nvPr/>
        </p:nvSpPr>
        <p:spPr>
          <a:xfrm>
            <a:off x="4550351" y="4842944"/>
            <a:ext cx="363556" cy="348454"/>
          </a:xfrm>
          <a:prstGeom prst="rect">
            <a:avLst/>
          </a:prstGeom>
          <a:solidFill>
            <a:srgbClr val="548135">
              <a:alpha val="67843"/>
            </a:srgbClr>
          </a:solidFill>
          <a:ln cap="flat" cmpd="sng" w="57150">
            <a:solidFill>
              <a:srgbClr val="E1EFD8"/>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794" name="Shape 794"/>
          <p:cNvSpPr/>
          <p:nvPr/>
        </p:nvSpPr>
        <p:spPr>
          <a:xfrm>
            <a:off x="4969249" y="4842944"/>
            <a:ext cx="363556" cy="348454"/>
          </a:xfrm>
          <a:prstGeom prst="rect">
            <a:avLst/>
          </a:prstGeom>
          <a:solidFill>
            <a:srgbClr val="548135">
              <a:alpha val="67843"/>
            </a:srgbClr>
          </a:solidFill>
          <a:ln cap="flat" cmpd="sng" w="57150">
            <a:solidFill>
              <a:srgbClr val="F7CAAC"/>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795" name="Shape 795"/>
          <p:cNvSpPr/>
          <p:nvPr/>
        </p:nvSpPr>
        <p:spPr>
          <a:xfrm>
            <a:off x="5388147" y="4842944"/>
            <a:ext cx="363556" cy="348454"/>
          </a:xfrm>
          <a:prstGeom prst="rect">
            <a:avLst/>
          </a:prstGeom>
          <a:solidFill>
            <a:srgbClr val="548135">
              <a:alpha val="67843"/>
            </a:srgbClr>
          </a:solidFill>
          <a:ln cap="flat" cmpd="sng" w="57150">
            <a:solidFill>
              <a:srgbClr val="C00000"/>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796" name="Shape 796"/>
          <p:cNvSpPr/>
          <p:nvPr/>
        </p:nvSpPr>
        <p:spPr>
          <a:xfrm>
            <a:off x="5797187" y="4842944"/>
            <a:ext cx="363556" cy="348454"/>
          </a:xfrm>
          <a:prstGeom prst="rect">
            <a:avLst/>
          </a:prstGeom>
          <a:solidFill>
            <a:srgbClr val="FFCCCC">
              <a:alpha val="67843"/>
            </a:srgbClr>
          </a:solidFill>
          <a:ln cap="flat" cmpd="sng" w="57150">
            <a:solidFill>
              <a:srgbClr val="CC00FF"/>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797" name="Shape 797"/>
          <p:cNvSpPr/>
          <p:nvPr/>
        </p:nvSpPr>
        <p:spPr>
          <a:xfrm>
            <a:off x="6216084" y="4842944"/>
            <a:ext cx="363556" cy="348454"/>
          </a:xfrm>
          <a:prstGeom prst="rect">
            <a:avLst/>
          </a:prstGeom>
          <a:solidFill>
            <a:srgbClr val="FFCCCC">
              <a:alpha val="67843"/>
            </a:srgbClr>
          </a:solidFill>
          <a:ln cap="flat" cmpd="sng" w="57150">
            <a:solidFill>
              <a:srgbClr val="FFFF00"/>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798" name="Shape 798"/>
          <p:cNvSpPr/>
          <p:nvPr/>
        </p:nvSpPr>
        <p:spPr>
          <a:xfrm>
            <a:off x="6639831" y="4842944"/>
            <a:ext cx="363556" cy="348454"/>
          </a:xfrm>
          <a:prstGeom prst="rect">
            <a:avLst/>
          </a:prstGeom>
          <a:solidFill>
            <a:srgbClr val="FFCCCC">
              <a:alpha val="67843"/>
            </a:srgbClr>
          </a:solidFill>
          <a:ln cap="flat" cmpd="sng" w="57150">
            <a:solidFill>
              <a:srgbClr val="E1EFD8"/>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799" name="Shape 799"/>
          <p:cNvSpPr/>
          <p:nvPr/>
        </p:nvSpPr>
        <p:spPr>
          <a:xfrm>
            <a:off x="7058729" y="4842944"/>
            <a:ext cx="363556" cy="348454"/>
          </a:xfrm>
          <a:prstGeom prst="rect">
            <a:avLst/>
          </a:prstGeom>
          <a:solidFill>
            <a:srgbClr val="FFCCCC">
              <a:alpha val="67843"/>
            </a:srgbClr>
          </a:solidFill>
          <a:ln cap="flat" cmpd="sng" w="57150">
            <a:solidFill>
              <a:srgbClr val="F7CAAC"/>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800" name="Shape 800"/>
          <p:cNvSpPr/>
          <p:nvPr/>
        </p:nvSpPr>
        <p:spPr>
          <a:xfrm>
            <a:off x="7477627" y="4842944"/>
            <a:ext cx="363556" cy="348454"/>
          </a:xfrm>
          <a:prstGeom prst="rect">
            <a:avLst/>
          </a:prstGeom>
          <a:solidFill>
            <a:srgbClr val="FFCCCC">
              <a:alpha val="67843"/>
            </a:srgbClr>
          </a:solidFill>
          <a:ln cap="flat" cmpd="sng" w="57150">
            <a:solidFill>
              <a:srgbClr val="C00000"/>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801" name="Shape 801"/>
          <p:cNvSpPr txBox="1"/>
          <p:nvPr/>
        </p:nvSpPr>
        <p:spPr>
          <a:xfrm>
            <a:off x="1552370" y="4803237"/>
            <a:ext cx="2137829" cy="369332"/>
          </a:xfrm>
          <a:prstGeom prst="rect">
            <a:avLst/>
          </a:prstGeom>
          <a:noFill/>
          <a:ln>
            <a:noFill/>
          </a:ln>
        </p:spPr>
        <p:txBody>
          <a:bodyPr anchorCtr="0" anchor="t" bIns="45700" lIns="91425" rIns="91425" wrap="square" tIns="45700">
            <a:noAutofit/>
          </a:bodyPr>
          <a:lstStyle/>
          <a:p>
            <a:pPr indent="0" lvl="0" marL="0" marR="0" rtl="0" algn="l">
              <a:spcBef>
                <a:spcPts val="0"/>
              </a:spcBef>
              <a:buNone/>
            </a:pPr>
            <a:r>
              <a:rPr lang="en-US" sz="1800">
                <a:solidFill>
                  <a:schemeClr val="dk1"/>
                </a:solidFill>
                <a:latin typeface="Calibri"/>
                <a:ea typeface="Calibri"/>
                <a:cs typeface="Calibri"/>
                <a:sym typeface="Calibri"/>
              </a:rPr>
              <a:t>Item Hit Blue House</a:t>
            </a:r>
          </a:p>
        </p:txBody>
      </p:sp>
      <p:sp>
        <p:nvSpPr>
          <p:cNvPr id="802" name="Shape 802"/>
          <p:cNvSpPr/>
          <p:nvPr/>
        </p:nvSpPr>
        <p:spPr>
          <a:xfrm>
            <a:off x="3667403" y="4359161"/>
            <a:ext cx="363556" cy="348454"/>
          </a:xfrm>
          <a:prstGeom prst="rect">
            <a:avLst/>
          </a:prstGeom>
          <a:solidFill>
            <a:srgbClr val="548135">
              <a:alpha val="67843"/>
            </a:srgbClr>
          </a:solidFill>
          <a:ln cap="flat" cmpd="sng" w="57150">
            <a:solidFill>
              <a:srgbClr val="FF0000"/>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803" name="Shape 803"/>
          <p:cNvSpPr/>
          <p:nvPr/>
        </p:nvSpPr>
        <p:spPr>
          <a:xfrm>
            <a:off x="4086301" y="4359161"/>
            <a:ext cx="363556" cy="348454"/>
          </a:xfrm>
          <a:prstGeom prst="rect">
            <a:avLst/>
          </a:prstGeom>
          <a:solidFill>
            <a:srgbClr val="548135">
              <a:alpha val="67843"/>
            </a:srgbClr>
          </a:solidFill>
          <a:ln cap="flat" cmpd="sng" w="57150">
            <a:solidFill>
              <a:srgbClr val="FFC000"/>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804" name="Shape 804"/>
          <p:cNvSpPr/>
          <p:nvPr/>
        </p:nvSpPr>
        <p:spPr>
          <a:xfrm>
            <a:off x="4505199" y="4359161"/>
            <a:ext cx="363556" cy="348454"/>
          </a:xfrm>
          <a:prstGeom prst="rect">
            <a:avLst/>
          </a:prstGeom>
          <a:solidFill>
            <a:srgbClr val="548135">
              <a:alpha val="67843"/>
            </a:srgbClr>
          </a:solidFill>
          <a:ln cap="flat" cmpd="sng" w="57150">
            <a:solidFill>
              <a:srgbClr val="00B0F0"/>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805" name="Shape 805"/>
          <p:cNvSpPr/>
          <p:nvPr/>
        </p:nvSpPr>
        <p:spPr>
          <a:xfrm>
            <a:off x="4924097" y="4359161"/>
            <a:ext cx="363556" cy="348454"/>
          </a:xfrm>
          <a:prstGeom prst="rect">
            <a:avLst/>
          </a:prstGeom>
          <a:solidFill>
            <a:srgbClr val="548135">
              <a:alpha val="67843"/>
            </a:srgbClr>
          </a:solidFill>
          <a:ln cap="flat" cmpd="sng" w="57150">
            <a:solidFill>
              <a:srgbClr val="CC00FF"/>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806" name="Shape 806"/>
          <p:cNvSpPr/>
          <p:nvPr/>
        </p:nvSpPr>
        <p:spPr>
          <a:xfrm>
            <a:off x="5342994" y="4359161"/>
            <a:ext cx="363556" cy="348454"/>
          </a:xfrm>
          <a:prstGeom prst="rect">
            <a:avLst/>
          </a:prstGeom>
          <a:solidFill>
            <a:srgbClr val="548135">
              <a:alpha val="67843"/>
            </a:srgbClr>
          </a:solidFill>
          <a:ln cap="flat" cmpd="sng" w="57150">
            <a:solidFill>
              <a:srgbClr val="FFFF00"/>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807" name="Shape 807"/>
          <p:cNvSpPr/>
          <p:nvPr/>
        </p:nvSpPr>
        <p:spPr>
          <a:xfrm>
            <a:off x="5802837" y="4359161"/>
            <a:ext cx="363556" cy="348454"/>
          </a:xfrm>
          <a:prstGeom prst="rect">
            <a:avLst/>
          </a:prstGeom>
          <a:solidFill>
            <a:srgbClr val="FFCCCC">
              <a:alpha val="67843"/>
            </a:srgbClr>
          </a:solidFill>
          <a:ln cap="flat" cmpd="sng" w="57150">
            <a:solidFill>
              <a:srgbClr val="FF0000"/>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808" name="Shape 808"/>
          <p:cNvSpPr/>
          <p:nvPr/>
        </p:nvSpPr>
        <p:spPr>
          <a:xfrm>
            <a:off x="6221735" y="4359161"/>
            <a:ext cx="363556" cy="348454"/>
          </a:xfrm>
          <a:prstGeom prst="rect">
            <a:avLst/>
          </a:prstGeom>
          <a:solidFill>
            <a:srgbClr val="FFCCCC">
              <a:alpha val="67843"/>
            </a:srgbClr>
          </a:solidFill>
          <a:ln cap="flat" cmpd="sng" w="57150">
            <a:solidFill>
              <a:srgbClr val="FFC000"/>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809" name="Shape 809"/>
          <p:cNvSpPr/>
          <p:nvPr/>
        </p:nvSpPr>
        <p:spPr>
          <a:xfrm>
            <a:off x="6640633" y="4359161"/>
            <a:ext cx="363556" cy="348454"/>
          </a:xfrm>
          <a:prstGeom prst="rect">
            <a:avLst/>
          </a:prstGeom>
          <a:solidFill>
            <a:srgbClr val="FFCCCC">
              <a:alpha val="67843"/>
            </a:srgbClr>
          </a:solidFill>
          <a:ln cap="flat" cmpd="sng" w="57150">
            <a:solidFill>
              <a:srgbClr val="00B0F0"/>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810" name="Shape 810"/>
          <p:cNvSpPr/>
          <p:nvPr/>
        </p:nvSpPr>
        <p:spPr>
          <a:xfrm>
            <a:off x="7059531" y="4359161"/>
            <a:ext cx="363556" cy="348454"/>
          </a:xfrm>
          <a:prstGeom prst="rect">
            <a:avLst/>
          </a:prstGeom>
          <a:solidFill>
            <a:srgbClr val="FFCCCC">
              <a:alpha val="67843"/>
            </a:srgbClr>
          </a:solidFill>
          <a:ln cap="flat" cmpd="sng" w="57150">
            <a:solidFill>
              <a:srgbClr val="CC00FF"/>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811" name="Shape 811"/>
          <p:cNvSpPr/>
          <p:nvPr/>
        </p:nvSpPr>
        <p:spPr>
          <a:xfrm>
            <a:off x="7478428" y="4359161"/>
            <a:ext cx="363556" cy="348454"/>
          </a:xfrm>
          <a:prstGeom prst="rect">
            <a:avLst/>
          </a:prstGeom>
          <a:solidFill>
            <a:srgbClr val="FFCCCC">
              <a:alpha val="67843"/>
            </a:srgbClr>
          </a:solidFill>
          <a:ln cap="flat" cmpd="sng" w="57150">
            <a:solidFill>
              <a:srgbClr val="FFFF00"/>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812" name="Shape 812"/>
          <p:cNvSpPr txBox="1"/>
          <p:nvPr/>
        </p:nvSpPr>
        <p:spPr>
          <a:xfrm>
            <a:off x="1542932" y="4338283"/>
            <a:ext cx="2117952" cy="369332"/>
          </a:xfrm>
          <a:prstGeom prst="rect">
            <a:avLst/>
          </a:prstGeom>
          <a:noFill/>
          <a:ln>
            <a:noFill/>
          </a:ln>
        </p:spPr>
        <p:txBody>
          <a:bodyPr anchorCtr="0" anchor="t" bIns="45700" lIns="91425" rIns="91425" wrap="square" tIns="45700">
            <a:noAutofit/>
          </a:bodyPr>
          <a:lstStyle/>
          <a:p>
            <a:pPr indent="0" lvl="0" marL="0" marR="0" rtl="0" algn="l">
              <a:spcBef>
                <a:spcPts val="0"/>
              </a:spcBef>
              <a:buNone/>
            </a:pPr>
            <a:r>
              <a:rPr lang="en-US" sz="1800">
                <a:solidFill>
                  <a:schemeClr val="dk1"/>
                </a:solidFill>
                <a:latin typeface="Calibri"/>
                <a:ea typeface="Calibri"/>
                <a:cs typeface="Calibri"/>
                <a:sym typeface="Calibri"/>
              </a:rPr>
              <a:t>Item Hit Red Dresser</a:t>
            </a:r>
          </a:p>
        </p:txBody>
      </p:sp>
      <p:sp>
        <p:nvSpPr>
          <p:cNvPr id="813" name="Shape 813"/>
          <p:cNvSpPr/>
          <p:nvPr/>
        </p:nvSpPr>
        <p:spPr>
          <a:xfrm rot="5400000">
            <a:off x="4539689" y="3395940"/>
            <a:ext cx="208262" cy="1597869"/>
          </a:xfrm>
          <a:prstGeom prst="leftBrace">
            <a:avLst>
              <a:gd fmla="val 8333" name="adj1"/>
              <a:gd fmla="val 50000" name="adj2"/>
            </a:avLst>
          </a:prstGeom>
          <a:noFill/>
          <a:ln cap="flat" cmpd="sng" w="12700">
            <a:solidFill>
              <a:schemeClr val="accent6"/>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dk1"/>
              </a:solidFill>
              <a:latin typeface="Calibri"/>
              <a:ea typeface="Calibri"/>
              <a:cs typeface="Calibri"/>
              <a:sym typeface="Calibri"/>
            </a:endParaRPr>
          </a:p>
        </p:txBody>
      </p:sp>
      <p:sp>
        <p:nvSpPr>
          <p:cNvPr id="814" name="Shape 814"/>
          <p:cNvSpPr/>
          <p:nvPr/>
        </p:nvSpPr>
        <p:spPr>
          <a:xfrm rot="5400000">
            <a:off x="6679418" y="3395940"/>
            <a:ext cx="208262" cy="1597869"/>
          </a:xfrm>
          <a:prstGeom prst="leftBrace">
            <a:avLst>
              <a:gd fmla="val 8333" name="adj1"/>
              <a:gd fmla="val 50000" name="adj2"/>
            </a:avLst>
          </a:prstGeom>
          <a:noFill/>
          <a:ln cap="flat" cmpd="sng" w="12700">
            <a:solidFill>
              <a:srgbClr val="FF00FF"/>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dk1"/>
              </a:solidFill>
              <a:latin typeface="Calibri"/>
              <a:ea typeface="Calibri"/>
              <a:cs typeface="Calibri"/>
              <a:sym typeface="Calibri"/>
            </a:endParaRPr>
          </a:p>
        </p:txBody>
      </p:sp>
      <p:sp>
        <p:nvSpPr>
          <p:cNvPr id="815" name="Shape 815"/>
          <p:cNvSpPr txBox="1"/>
          <p:nvPr/>
        </p:nvSpPr>
        <p:spPr>
          <a:xfrm>
            <a:off x="4303222" y="3765002"/>
            <a:ext cx="855299" cy="369332"/>
          </a:xfrm>
          <a:prstGeom prst="rect">
            <a:avLst/>
          </a:prstGeom>
          <a:noFill/>
          <a:ln>
            <a:noFill/>
          </a:ln>
        </p:spPr>
        <p:txBody>
          <a:bodyPr anchorCtr="0" anchor="t" bIns="45700" lIns="91425" rIns="91425" wrap="square" tIns="45700">
            <a:noAutofit/>
          </a:bodyPr>
          <a:lstStyle/>
          <a:p>
            <a:pPr indent="0" lvl="0" marL="0" marR="0" rtl="0" algn="l">
              <a:spcBef>
                <a:spcPts val="0"/>
              </a:spcBef>
              <a:buNone/>
            </a:pPr>
            <a:r>
              <a:rPr lang="en-US" sz="1800">
                <a:solidFill>
                  <a:schemeClr val="dk1"/>
                </a:solidFill>
                <a:latin typeface="Calibri"/>
                <a:ea typeface="Calibri"/>
                <a:cs typeface="Calibri"/>
                <a:sym typeface="Calibri"/>
              </a:rPr>
              <a:t>voxel 1</a:t>
            </a:r>
          </a:p>
        </p:txBody>
      </p:sp>
      <p:sp>
        <p:nvSpPr>
          <p:cNvPr id="816" name="Shape 816"/>
          <p:cNvSpPr txBox="1"/>
          <p:nvPr/>
        </p:nvSpPr>
        <p:spPr>
          <a:xfrm>
            <a:off x="6403513" y="3765002"/>
            <a:ext cx="835613" cy="369332"/>
          </a:xfrm>
          <a:prstGeom prst="rect">
            <a:avLst/>
          </a:prstGeom>
          <a:noFill/>
          <a:ln>
            <a:noFill/>
          </a:ln>
        </p:spPr>
        <p:txBody>
          <a:bodyPr anchorCtr="0" anchor="t" bIns="45700" lIns="91425" rIns="91425" wrap="square" tIns="45700">
            <a:noAutofit/>
          </a:bodyPr>
          <a:lstStyle/>
          <a:p>
            <a:pPr indent="0" lvl="0" marL="0" marR="0" rtl="0" algn="l">
              <a:spcBef>
                <a:spcPts val="0"/>
              </a:spcBef>
              <a:buNone/>
            </a:pPr>
            <a:r>
              <a:rPr lang="en-US" sz="1800">
                <a:solidFill>
                  <a:schemeClr val="dk1"/>
                </a:solidFill>
                <a:latin typeface="Calibri"/>
                <a:ea typeface="Calibri"/>
                <a:cs typeface="Calibri"/>
                <a:sym typeface="Calibri"/>
              </a:rPr>
              <a:t>voxel 2</a:t>
            </a: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0" name="Shape 820"/>
        <p:cNvGrpSpPr/>
        <p:nvPr/>
      </p:nvGrpSpPr>
      <p:grpSpPr>
        <a:xfrm>
          <a:off x="0" y="0"/>
          <a:ext cx="0" cy="0"/>
          <a:chOff x="0" y="0"/>
          <a:chExt cx="0" cy="0"/>
        </a:xfrm>
      </p:grpSpPr>
      <p:pic>
        <p:nvPicPr>
          <p:cNvPr descr="3DBrain.png" id="821" name="Shape 821"/>
          <p:cNvPicPr preferRelativeResize="0"/>
          <p:nvPr/>
        </p:nvPicPr>
        <p:blipFill rotWithShape="1">
          <a:blip r:embed="rId3">
            <a:alphaModFix/>
          </a:blip>
          <a:srcRect b="9629" l="15828" r="16499" t="23519"/>
          <a:stretch/>
        </p:blipFill>
        <p:spPr>
          <a:xfrm>
            <a:off x="1477905" y="184418"/>
            <a:ext cx="1447800" cy="1247389"/>
          </a:xfrm>
          <a:prstGeom prst="rect">
            <a:avLst/>
          </a:prstGeom>
          <a:noFill/>
          <a:ln cap="flat" cmpd="sng" w="53975">
            <a:solidFill>
              <a:srgbClr val="FFFF00"/>
            </a:solidFill>
            <a:prstDash val="solid"/>
            <a:round/>
            <a:headEnd len="med" w="med" type="none"/>
            <a:tailEnd len="med" w="med" type="none"/>
          </a:ln>
        </p:spPr>
      </p:pic>
      <p:pic>
        <p:nvPicPr>
          <p:cNvPr descr="3DBrain.png" id="822" name="Shape 822"/>
          <p:cNvPicPr preferRelativeResize="0"/>
          <p:nvPr/>
        </p:nvPicPr>
        <p:blipFill rotWithShape="1">
          <a:blip r:embed="rId3">
            <a:alphaModFix/>
          </a:blip>
          <a:srcRect b="9629" l="15828" r="16499" t="23519"/>
          <a:stretch/>
        </p:blipFill>
        <p:spPr>
          <a:xfrm>
            <a:off x="1211205" y="654318"/>
            <a:ext cx="1447800" cy="1247389"/>
          </a:xfrm>
          <a:prstGeom prst="rect">
            <a:avLst/>
          </a:prstGeom>
          <a:noFill/>
          <a:ln cap="flat" cmpd="sng" w="53975">
            <a:solidFill>
              <a:srgbClr val="CC00FF"/>
            </a:solidFill>
            <a:prstDash val="solid"/>
            <a:round/>
            <a:headEnd len="med" w="med" type="none"/>
            <a:tailEnd len="med" w="med" type="none"/>
          </a:ln>
        </p:spPr>
      </p:pic>
      <p:pic>
        <p:nvPicPr>
          <p:cNvPr descr="3DBrain.png" id="823" name="Shape 823"/>
          <p:cNvPicPr preferRelativeResize="0"/>
          <p:nvPr/>
        </p:nvPicPr>
        <p:blipFill rotWithShape="1">
          <a:blip r:embed="rId3">
            <a:alphaModFix/>
          </a:blip>
          <a:srcRect b="9629" l="15828" r="16499" t="23519"/>
          <a:stretch/>
        </p:blipFill>
        <p:spPr>
          <a:xfrm>
            <a:off x="881005" y="1149618"/>
            <a:ext cx="1447800" cy="1247389"/>
          </a:xfrm>
          <a:prstGeom prst="rect">
            <a:avLst/>
          </a:prstGeom>
          <a:noFill/>
          <a:ln cap="flat" cmpd="sng" w="47625">
            <a:solidFill>
              <a:srgbClr val="00B0F0"/>
            </a:solidFill>
            <a:prstDash val="solid"/>
            <a:round/>
            <a:headEnd len="med" w="med" type="none"/>
            <a:tailEnd len="med" w="med" type="none"/>
          </a:ln>
        </p:spPr>
      </p:pic>
      <p:pic>
        <p:nvPicPr>
          <p:cNvPr descr="3DBrain.png" id="824" name="Shape 824"/>
          <p:cNvPicPr preferRelativeResize="0"/>
          <p:nvPr/>
        </p:nvPicPr>
        <p:blipFill rotWithShape="1">
          <a:blip r:embed="rId3">
            <a:alphaModFix/>
          </a:blip>
          <a:srcRect b="9629" l="15828" r="16499" t="23519"/>
          <a:stretch/>
        </p:blipFill>
        <p:spPr>
          <a:xfrm>
            <a:off x="563505" y="1632218"/>
            <a:ext cx="1447800" cy="1247389"/>
          </a:xfrm>
          <a:prstGeom prst="rect">
            <a:avLst/>
          </a:prstGeom>
          <a:noFill/>
          <a:ln cap="flat" cmpd="sng" w="44450">
            <a:solidFill>
              <a:schemeClr val="accent4"/>
            </a:solidFill>
            <a:prstDash val="solid"/>
            <a:round/>
            <a:headEnd len="med" w="med" type="none"/>
            <a:tailEnd len="med" w="med" type="none"/>
          </a:ln>
        </p:spPr>
      </p:pic>
      <p:pic>
        <p:nvPicPr>
          <p:cNvPr descr="3DBrain.png" id="825" name="Shape 825"/>
          <p:cNvPicPr preferRelativeResize="0"/>
          <p:nvPr/>
        </p:nvPicPr>
        <p:blipFill rotWithShape="1">
          <a:blip r:embed="rId3">
            <a:alphaModFix/>
          </a:blip>
          <a:srcRect b="9629" l="15828" r="16499" t="23519"/>
          <a:stretch/>
        </p:blipFill>
        <p:spPr>
          <a:xfrm>
            <a:off x="271405" y="2089418"/>
            <a:ext cx="1447800" cy="1247389"/>
          </a:xfrm>
          <a:prstGeom prst="rect">
            <a:avLst/>
          </a:prstGeom>
          <a:noFill/>
          <a:ln cap="flat" cmpd="sng" w="47625">
            <a:solidFill>
              <a:srgbClr val="FF0000"/>
            </a:solidFill>
            <a:prstDash val="solid"/>
            <a:round/>
            <a:headEnd len="med" w="med" type="none"/>
            <a:tailEnd len="med" w="med" type="none"/>
          </a:ln>
        </p:spPr>
      </p:pic>
      <p:graphicFrame>
        <p:nvGraphicFramePr>
          <p:cNvPr id="826" name="Shape 826"/>
          <p:cNvGraphicFramePr/>
          <p:nvPr/>
        </p:nvGraphicFramePr>
        <p:xfrm>
          <a:off x="1154055" y="2255912"/>
          <a:ext cx="3000000" cy="3000000"/>
        </p:xfrm>
        <a:graphic>
          <a:graphicData uri="http://schemas.openxmlformats.org/drawingml/2006/table">
            <a:tbl>
              <a:tblPr bandRow="1" firstRow="1">
                <a:noFill/>
                <a:tableStyleId>{431F3E91-BA45-4D90-8841-192D94973009}</a:tableStyleId>
              </a:tblPr>
              <a:tblGrid>
                <a:gridCol w="266700"/>
              </a:tblGrid>
              <a:tr h="250775">
                <a:tc>
                  <a:txBody>
                    <a:bodyPr>
                      <a:noAutofit/>
                    </a:bodyPr>
                    <a:lstStyle/>
                    <a:p>
                      <a:pPr indent="0" lvl="0" marL="0" marR="0" rtl="0" algn="l">
                        <a:spcBef>
                          <a:spcPts val="0"/>
                        </a:spcBef>
                        <a:buNone/>
                      </a:pPr>
                      <a:r>
                        <a:t/>
                      </a:r>
                      <a:endParaRPr sz="6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548135">
                        <a:alpha val="72941"/>
                      </a:srgbClr>
                    </a:solidFill>
                  </a:tcPr>
                </a:tc>
              </a:tr>
            </a:tbl>
          </a:graphicData>
        </a:graphic>
      </p:graphicFrame>
      <p:graphicFrame>
        <p:nvGraphicFramePr>
          <p:cNvPr id="827" name="Shape 827"/>
          <p:cNvGraphicFramePr/>
          <p:nvPr/>
        </p:nvGraphicFramePr>
        <p:xfrm>
          <a:off x="1452505" y="1785647"/>
          <a:ext cx="3000000" cy="3000000"/>
        </p:xfrm>
        <a:graphic>
          <a:graphicData uri="http://schemas.openxmlformats.org/drawingml/2006/table">
            <a:tbl>
              <a:tblPr bandRow="1" firstRow="1">
                <a:noFill/>
                <a:tableStyleId>{431F3E91-BA45-4D90-8841-192D94973009}</a:tableStyleId>
              </a:tblPr>
              <a:tblGrid>
                <a:gridCol w="266700"/>
              </a:tblGrid>
              <a:tr h="250775">
                <a:tc>
                  <a:txBody>
                    <a:bodyPr>
                      <a:noAutofit/>
                    </a:bodyPr>
                    <a:lstStyle/>
                    <a:p>
                      <a:pPr indent="0" lvl="0" marL="0" marR="0" rtl="0" algn="l">
                        <a:spcBef>
                          <a:spcPts val="0"/>
                        </a:spcBef>
                        <a:buNone/>
                      </a:pPr>
                      <a:r>
                        <a:t/>
                      </a:r>
                      <a:endParaRPr sz="6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548135">
                        <a:alpha val="72941"/>
                      </a:srgbClr>
                    </a:solidFill>
                  </a:tcPr>
                </a:tc>
              </a:tr>
            </a:tbl>
          </a:graphicData>
        </a:graphic>
      </p:graphicFrame>
      <p:graphicFrame>
        <p:nvGraphicFramePr>
          <p:cNvPr id="828" name="Shape 828"/>
          <p:cNvGraphicFramePr/>
          <p:nvPr/>
        </p:nvGraphicFramePr>
        <p:xfrm>
          <a:off x="1744605" y="1299007"/>
          <a:ext cx="3000000" cy="3000000"/>
        </p:xfrm>
        <a:graphic>
          <a:graphicData uri="http://schemas.openxmlformats.org/drawingml/2006/table">
            <a:tbl>
              <a:tblPr bandRow="1" firstRow="1">
                <a:noFill/>
                <a:tableStyleId>{431F3E91-BA45-4D90-8841-192D94973009}</a:tableStyleId>
              </a:tblPr>
              <a:tblGrid>
                <a:gridCol w="266700"/>
              </a:tblGrid>
              <a:tr h="250775">
                <a:tc>
                  <a:txBody>
                    <a:bodyPr>
                      <a:noAutofit/>
                    </a:bodyPr>
                    <a:lstStyle/>
                    <a:p>
                      <a:pPr indent="0" lvl="0" marL="0" marR="0" rtl="0" algn="l">
                        <a:spcBef>
                          <a:spcPts val="0"/>
                        </a:spcBef>
                        <a:buNone/>
                      </a:pPr>
                      <a:r>
                        <a:t/>
                      </a:r>
                      <a:endParaRPr b="1" sz="6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548135">
                        <a:alpha val="72941"/>
                      </a:srgbClr>
                    </a:solidFill>
                  </a:tcPr>
                </a:tc>
              </a:tr>
            </a:tbl>
          </a:graphicData>
        </a:graphic>
      </p:graphicFrame>
      <p:graphicFrame>
        <p:nvGraphicFramePr>
          <p:cNvPr id="829" name="Shape 829"/>
          <p:cNvGraphicFramePr/>
          <p:nvPr/>
        </p:nvGraphicFramePr>
        <p:xfrm>
          <a:off x="2084292" y="823444"/>
          <a:ext cx="3000000" cy="3000000"/>
        </p:xfrm>
        <a:graphic>
          <a:graphicData uri="http://schemas.openxmlformats.org/drawingml/2006/table">
            <a:tbl>
              <a:tblPr bandRow="1" firstRow="1">
                <a:noFill/>
                <a:tableStyleId>{431F3E91-BA45-4D90-8841-192D94973009}</a:tableStyleId>
              </a:tblPr>
              <a:tblGrid>
                <a:gridCol w="266700"/>
              </a:tblGrid>
              <a:tr h="250775">
                <a:tc>
                  <a:txBody>
                    <a:bodyPr>
                      <a:noAutofit/>
                    </a:bodyPr>
                    <a:lstStyle/>
                    <a:p>
                      <a:pPr indent="0" lvl="0" marL="0" marR="0" rtl="0" algn="l">
                        <a:spcBef>
                          <a:spcPts val="0"/>
                        </a:spcBef>
                        <a:buNone/>
                      </a:pPr>
                      <a:r>
                        <a:t/>
                      </a:r>
                      <a:endParaRPr b="1" sz="6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548135">
                        <a:alpha val="72941"/>
                      </a:srgbClr>
                    </a:solidFill>
                  </a:tcPr>
                </a:tc>
              </a:tr>
            </a:tbl>
          </a:graphicData>
        </a:graphic>
      </p:graphicFrame>
      <p:graphicFrame>
        <p:nvGraphicFramePr>
          <p:cNvPr id="830" name="Shape 830"/>
          <p:cNvGraphicFramePr/>
          <p:nvPr/>
        </p:nvGraphicFramePr>
        <p:xfrm>
          <a:off x="2392763" y="404806"/>
          <a:ext cx="3000000" cy="3000000"/>
        </p:xfrm>
        <a:graphic>
          <a:graphicData uri="http://schemas.openxmlformats.org/drawingml/2006/table">
            <a:tbl>
              <a:tblPr bandRow="1" firstRow="1">
                <a:noFill/>
                <a:tableStyleId>{431F3E91-BA45-4D90-8841-192D94973009}</a:tableStyleId>
              </a:tblPr>
              <a:tblGrid>
                <a:gridCol w="266700"/>
              </a:tblGrid>
              <a:tr h="250775">
                <a:tc>
                  <a:txBody>
                    <a:bodyPr>
                      <a:noAutofit/>
                    </a:bodyPr>
                    <a:lstStyle/>
                    <a:p>
                      <a:pPr indent="0" lvl="0" marL="0" marR="0" rtl="0" algn="l">
                        <a:spcBef>
                          <a:spcPts val="0"/>
                        </a:spcBef>
                        <a:buNone/>
                      </a:pPr>
                      <a:r>
                        <a:t/>
                      </a:r>
                      <a:endParaRPr b="1" sz="6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548135">
                        <a:alpha val="72941"/>
                      </a:srgbClr>
                    </a:solidFill>
                  </a:tcPr>
                </a:tc>
              </a:tr>
            </a:tbl>
          </a:graphicData>
        </a:graphic>
      </p:graphicFrame>
      <p:sp>
        <p:nvSpPr>
          <p:cNvPr id="831" name="Shape 831"/>
          <p:cNvSpPr/>
          <p:nvPr/>
        </p:nvSpPr>
        <p:spPr>
          <a:xfrm>
            <a:off x="3667403" y="4359161"/>
            <a:ext cx="363556" cy="348454"/>
          </a:xfrm>
          <a:prstGeom prst="rect">
            <a:avLst/>
          </a:prstGeom>
          <a:solidFill>
            <a:srgbClr val="548135">
              <a:alpha val="67843"/>
            </a:srgbClr>
          </a:solidFill>
          <a:ln cap="flat" cmpd="sng" w="57150">
            <a:solidFill>
              <a:srgbClr val="FF0000"/>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832" name="Shape 832"/>
          <p:cNvSpPr/>
          <p:nvPr/>
        </p:nvSpPr>
        <p:spPr>
          <a:xfrm>
            <a:off x="4086301" y="4359161"/>
            <a:ext cx="363556" cy="348454"/>
          </a:xfrm>
          <a:prstGeom prst="rect">
            <a:avLst/>
          </a:prstGeom>
          <a:solidFill>
            <a:srgbClr val="548135">
              <a:alpha val="67843"/>
            </a:srgbClr>
          </a:solidFill>
          <a:ln cap="flat" cmpd="sng" w="57150">
            <a:solidFill>
              <a:srgbClr val="FFC000"/>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833" name="Shape 833"/>
          <p:cNvSpPr/>
          <p:nvPr/>
        </p:nvSpPr>
        <p:spPr>
          <a:xfrm>
            <a:off x="4505199" y="4359161"/>
            <a:ext cx="363556" cy="348454"/>
          </a:xfrm>
          <a:prstGeom prst="rect">
            <a:avLst/>
          </a:prstGeom>
          <a:solidFill>
            <a:srgbClr val="548135">
              <a:alpha val="67843"/>
            </a:srgbClr>
          </a:solidFill>
          <a:ln cap="flat" cmpd="sng" w="57150">
            <a:solidFill>
              <a:srgbClr val="00B0F0"/>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834" name="Shape 834"/>
          <p:cNvSpPr/>
          <p:nvPr/>
        </p:nvSpPr>
        <p:spPr>
          <a:xfrm>
            <a:off x="4924097" y="4359161"/>
            <a:ext cx="363556" cy="348454"/>
          </a:xfrm>
          <a:prstGeom prst="rect">
            <a:avLst/>
          </a:prstGeom>
          <a:solidFill>
            <a:srgbClr val="548135">
              <a:alpha val="67843"/>
            </a:srgbClr>
          </a:solidFill>
          <a:ln cap="flat" cmpd="sng" w="57150">
            <a:solidFill>
              <a:srgbClr val="CC00FF"/>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835" name="Shape 835"/>
          <p:cNvSpPr/>
          <p:nvPr/>
        </p:nvSpPr>
        <p:spPr>
          <a:xfrm>
            <a:off x="5342994" y="4359161"/>
            <a:ext cx="363556" cy="348454"/>
          </a:xfrm>
          <a:prstGeom prst="rect">
            <a:avLst/>
          </a:prstGeom>
          <a:solidFill>
            <a:srgbClr val="548135">
              <a:alpha val="67843"/>
            </a:srgbClr>
          </a:solidFill>
          <a:ln cap="flat" cmpd="sng" w="57150">
            <a:solidFill>
              <a:srgbClr val="FFFF00"/>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836" name="Shape 836"/>
          <p:cNvSpPr/>
          <p:nvPr/>
        </p:nvSpPr>
        <p:spPr>
          <a:xfrm>
            <a:off x="5802837" y="4359161"/>
            <a:ext cx="363556" cy="348454"/>
          </a:xfrm>
          <a:prstGeom prst="rect">
            <a:avLst/>
          </a:prstGeom>
          <a:solidFill>
            <a:srgbClr val="FFCCCC">
              <a:alpha val="67843"/>
            </a:srgbClr>
          </a:solidFill>
          <a:ln cap="flat" cmpd="sng" w="57150">
            <a:solidFill>
              <a:srgbClr val="FF0000"/>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837" name="Shape 837"/>
          <p:cNvSpPr/>
          <p:nvPr/>
        </p:nvSpPr>
        <p:spPr>
          <a:xfrm>
            <a:off x="6221735" y="4359161"/>
            <a:ext cx="363556" cy="348454"/>
          </a:xfrm>
          <a:prstGeom prst="rect">
            <a:avLst/>
          </a:prstGeom>
          <a:solidFill>
            <a:srgbClr val="FFCCCC">
              <a:alpha val="67843"/>
            </a:srgbClr>
          </a:solidFill>
          <a:ln cap="flat" cmpd="sng" w="57150">
            <a:solidFill>
              <a:srgbClr val="FFC000"/>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838" name="Shape 838"/>
          <p:cNvSpPr/>
          <p:nvPr/>
        </p:nvSpPr>
        <p:spPr>
          <a:xfrm>
            <a:off x="6640633" y="4359161"/>
            <a:ext cx="363556" cy="348454"/>
          </a:xfrm>
          <a:prstGeom prst="rect">
            <a:avLst/>
          </a:prstGeom>
          <a:solidFill>
            <a:srgbClr val="FFCCCC">
              <a:alpha val="67843"/>
            </a:srgbClr>
          </a:solidFill>
          <a:ln cap="flat" cmpd="sng" w="57150">
            <a:solidFill>
              <a:srgbClr val="00B0F0"/>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839" name="Shape 839"/>
          <p:cNvSpPr/>
          <p:nvPr/>
        </p:nvSpPr>
        <p:spPr>
          <a:xfrm>
            <a:off x="7059531" y="4359161"/>
            <a:ext cx="363556" cy="348454"/>
          </a:xfrm>
          <a:prstGeom prst="rect">
            <a:avLst/>
          </a:prstGeom>
          <a:solidFill>
            <a:srgbClr val="FFCCCC">
              <a:alpha val="67843"/>
            </a:srgbClr>
          </a:solidFill>
          <a:ln cap="flat" cmpd="sng" w="57150">
            <a:solidFill>
              <a:srgbClr val="CC00FF"/>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840" name="Shape 840"/>
          <p:cNvSpPr/>
          <p:nvPr/>
        </p:nvSpPr>
        <p:spPr>
          <a:xfrm>
            <a:off x="7478428" y="4359161"/>
            <a:ext cx="363556" cy="348454"/>
          </a:xfrm>
          <a:prstGeom prst="rect">
            <a:avLst/>
          </a:prstGeom>
          <a:solidFill>
            <a:srgbClr val="FFCCCC">
              <a:alpha val="67843"/>
            </a:srgbClr>
          </a:solidFill>
          <a:ln cap="flat" cmpd="sng" w="57150">
            <a:solidFill>
              <a:srgbClr val="FFFF00"/>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841" name="Shape 841"/>
          <p:cNvSpPr txBox="1"/>
          <p:nvPr/>
        </p:nvSpPr>
        <p:spPr>
          <a:xfrm>
            <a:off x="1542932" y="4338283"/>
            <a:ext cx="2117952" cy="369332"/>
          </a:xfrm>
          <a:prstGeom prst="rect">
            <a:avLst/>
          </a:prstGeom>
          <a:noFill/>
          <a:ln>
            <a:noFill/>
          </a:ln>
        </p:spPr>
        <p:txBody>
          <a:bodyPr anchorCtr="0" anchor="t" bIns="45700" lIns="91425" rIns="91425" wrap="square" tIns="45700">
            <a:noAutofit/>
          </a:bodyPr>
          <a:lstStyle/>
          <a:p>
            <a:pPr indent="0" lvl="0" marL="0" marR="0" rtl="0" algn="l">
              <a:spcBef>
                <a:spcPts val="0"/>
              </a:spcBef>
              <a:buNone/>
            </a:pPr>
            <a:r>
              <a:rPr lang="en-US" sz="1800">
                <a:solidFill>
                  <a:schemeClr val="dk1"/>
                </a:solidFill>
                <a:latin typeface="Calibri"/>
                <a:ea typeface="Calibri"/>
                <a:cs typeface="Calibri"/>
                <a:sym typeface="Calibri"/>
              </a:rPr>
              <a:t>Item Hit Red Dresser</a:t>
            </a:r>
          </a:p>
        </p:txBody>
      </p:sp>
      <p:pic>
        <p:nvPicPr>
          <p:cNvPr id="842" name="Shape 842"/>
          <p:cNvPicPr preferRelativeResize="0"/>
          <p:nvPr/>
        </p:nvPicPr>
        <p:blipFill rotWithShape="1">
          <a:blip r:embed="rId4">
            <a:alphaModFix/>
          </a:blip>
          <a:srcRect b="53556" l="0" r="74479" t="10462"/>
          <a:stretch/>
        </p:blipFill>
        <p:spPr>
          <a:xfrm>
            <a:off x="2367237" y="2576919"/>
            <a:ext cx="1361212" cy="1265872"/>
          </a:xfrm>
          <a:prstGeom prst="rect">
            <a:avLst/>
          </a:prstGeom>
          <a:noFill/>
          <a:ln>
            <a:noFill/>
          </a:ln>
        </p:spPr>
      </p:pic>
      <p:cxnSp>
        <p:nvCxnSpPr>
          <p:cNvPr id="843" name="Shape 843"/>
          <p:cNvCxnSpPr/>
          <p:nvPr/>
        </p:nvCxnSpPr>
        <p:spPr>
          <a:xfrm>
            <a:off x="3844886" y="3164003"/>
            <a:ext cx="473725" cy="0"/>
          </a:xfrm>
          <a:prstGeom prst="straightConnector1">
            <a:avLst/>
          </a:prstGeom>
          <a:noFill/>
          <a:ln cap="flat" cmpd="sng" w="28575">
            <a:solidFill>
              <a:srgbClr val="7F7F7F"/>
            </a:solidFill>
            <a:prstDash val="solid"/>
            <a:miter lim="800000"/>
            <a:headEnd len="med" w="med" type="none"/>
            <a:tailEnd len="lg" w="lg" type="triangle"/>
          </a:ln>
        </p:spPr>
      </p:cxnSp>
      <p:sp>
        <p:nvSpPr>
          <p:cNvPr id="844" name="Shape 844"/>
          <p:cNvSpPr txBox="1"/>
          <p:nvPr/>
        </p:nvSpPr>
        <p:spPr>
          <a:xfrm>
            <a:off x="4276067" y="2979337"/>
            <a:ext cx="4043351" cy="369332"/>
          </a:xfrm>
          <a:prstGeom prst="rect">
            <a:avLst/>
          </a:prstGeom>
          <a:noFill/>
          <a:ln>
            <a:noFill/>
          </a:ln>
        </p:spPr>
        <p:txBody>
          <a:bodyPr anchorCtr="0" anchor="t" bIns="45700" lIns="91425" rIns="91425" wrap="square" tIns="45700">
            <a:noAutofit/>
          </a:bodyPr>
          <a:lstStyle/>
          <a:p>
            <a:pPr indent="0" lvl="0" marL="0" marR="0" rtl="0" algn="l">
              <a:spcBef>
                <a:spcPts val="0"/>
              </a:spcBef>
              <a:buNone/>
            </a:pPr>
            <a:r>
              <a:rPr lang="en-US" sz="1800">
                <a:solidFill>
                  <a:schemeClr val="dk1"/>
                </a:solidFill>
                <a:latin typeface="Calibri"/>
                <a:ea typeface="Calibri"/>
                <a:cs typeface="Calibri"/>
                <a:sym typeface="Calibri"/>
              </a:rPr>
              <a:t>Item Hit (aka subsequently remembered)</a:t>
            </a:r>
          </a:p>
        </p:txBody>
      </p:sp>
      <p:cxnSp>
        <p:nvCxnSpPr>
          <p:cNvPr id="845" name="Shape 845"/>
          <p:cNvCxnSpPr/>
          <p:nvPr/>
        </p:nvCxnSpPr>
        <p:spPr>
          <a:xfrm>
            <a:off x="1847429" y="3164003"/>
            <a:ext cx="473725" cy="0"/>
          </a:xfrm>
          <a:prstGeom prst="straightConnector1">
            <a:avLst/>
          </a:prstGeom>
          <a:noFill/>
          <a:ln cap="flat" cmpd="sng" w="28575">
            <a:solidFill>
              <a:srgbClr val="7F7F7F"/>
            </a:solidFill>
            <a:prstDash val="solid"/>
            <a:miter lim="800000"/>
            <a:headEnd len="med" w="med" type="none"/>
            <a:tailEnd len="lg" w="lg" type="triangle"/>
          </a:ln>
        </p:spPr>
      </p:cxnSp>
      <p:sp>
        <p:nvSpPr>
          <p:cNvPr id="846" name="Shape 846"/>
          <p:cNvSpPr txBox="1"/>
          <p:nvPr/>
        </p:nvSpPr>
        <p:spPr>
          <a:xfrm rot="-2705037">
            <a:off x="2705406" y="234703"/>
            <a:ext cx="684803" cy="369332"/>
          </a:xfrm>
          <a:prstGeom prst="rect">
            <a:avLst/>
          </a:prstGeom>
          <a:noFill/>
          <a:ln>
            <a:noFill/>
          </a:ln>
        </p:spPr>
        <p:txBody>
          <a:bodyPr anchorCtr="0" anchor="t" bIns="45700" lIns="91425" rIns="91425" wrap="square" tIns="45700">
            <a:noAutofit/>
          </a:bodyPr>
          <a:lstStyle/>
          <a:p>
            <a:pPr indent="0" lvl="0" marL="0" marR="0" rtl="0" algn="l">
              <a:spcBef>
                <a:spcPts val="0"/>
              </a:spcBef>
              <a:buNone/>
            </a:pPr>
            <a:r>
              <a:rPr lang="en-US" sz="1800">
                <a:solidFill>
                  <a:schemeClr val="dk1"/>
                </a:solidFill>
                <a:latin typeface="Calibri"/>
                <a:ea typeface="Calibri"/>
                <a:cs typeface="Calibri"/>
                <a:sym typeface="Calibri"/>
              </a:rPr>
              <a:t>. . . . .</a:t>
            </a:r>
          </a:p>
        </p:txBody>
      </p:sp>
      <p:graphicFrame>
        <p:nvGraphicFramePr>
          <p:cNvPr id="847" name="Shape 847"/>
          <p:cNvGraphicFramePr/>
          <p:nvPr/>
        </p:nvGraphicFramePr>
        <p:xfrm>
          <a:off x="849258" y="2255912"/>
          <a:ext cx="3000000" cy="3000000"/>
        </p:xfrm>
        <a:graphic>
          <a:graphicData uri="http://schemas.openxmlformats.org/drawingml/2006/table">
            <a:tbl>
              <a:tblPr bandRow="1" firstRow="1">
                <a:noFill/>
                <a:tableStyleId>{431F3E91-BA45-4D90-8841-192D94973009}</a:tableStyleId>
              </a:tblPr>
              <a:tblGrid>
                <a:gridCol w="266700"/>
              </a:tblGrid>
              <a:tr h="250775">
                <a:tc>
                  <a:txBody>
                    <a:bodyPr>
                      <a:noAutofit/>
                    </a:bodyPr>
                    <a:lstStyle/>
                    <a:p>
                      <a:pPr indent="0" lvl="0" marL="0" marR="0" rtl="0" algn="l">
                        <a:spcBef>
                          <a:spcPts val="0"/>
                        </a:spcBef>
                        <a:buNone/>
                      </a:pPr>
                      <a:r>
                        <a:t/>
                      </a:r>
                      <a:endParaRPr sz="6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FFCCCC">
                        <a:alpha val="72941"/>
                      </a:srgbClr>
                    </a:solidFill>
                  </a:tcPr>
                </a:tc>
              </a:tr>
            </a:tbl>
          </a:graphicData>
        </a:graphic>
      </p:graphicFrame>
      <p:graphicFrame>
        <p:nvGraphicFramePr>
          <p:cNvPr id="848" name="Shape 848"/>
          <p:cNvGraphicFramePr/>
          <p:nvPr/>
        </p:nvGraphicFramePr>
        <p:xfrm>
          <a:off x="1146038" y="1794703"/>
          <a:ext cx="3000000" cy="3000000"/>
        </p:xfrm>
        <a:graphic>
          <a:graphicData uri="http://schemas.openxmlformats.org/drawingml/2006/table">
            <a:tbl>
              <a:tblPr bandRow="1" firstRow="1">
                <a:noFill/>
                <a:tableStyleId>{431F3E91-BA45-4D90-8841-192D94973009}</a:tableStyleId>
              </a:tblPr>
              <a:tblGrid>
                <a:gridCol w="266700"/>
              </a:tblGrid>
              <a:tr h="250775">
                <a:tc>
                  <a:txBody>
                    <a:bodyPr>
                      <a:noAutofit/>
                    </a:bodyPr>
                    <a:lstStyle/>
                    <a:p>
                      <a:pPr indent="0" lvl="0" marL="0" marR="0" rtl="0" algn="l">
                        <a:spcBef>
                          <a:spcPts val="0"/>
                        </a:spcBef>
                        <a:buNone/>
                      </a:pPr>
                      <a:r>
                        <a:t/>
                      </a:r>
                      <a:endParaRPr sz="6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FFCCCC">
                        <a:alpha val="72941"/>
                      </a:srgbClr>
                    </a:solidFill>
                  </a:tcPr>
                </a:tc>
              </a:tr>
            </a:tbl>
          </a:graphicData>
        </a:graphic>
      </p:graphicFrame>
      <p:graphicFrame>
        <p:nvGraphicFramePr>
          <p:cNvPr id="849" name="Shape 849"/>
          <p:cNvGraphicFramePr/>
          <p:nvPr/>
        </p:nvGraphicFramePr>
        <p:xfrm>
          <a:off x="1422766" y="1313443"/>
          <a:ext cx="3000000" cy="3000000"/>
        </p:xfrm>
        <a:graphic>
          <a:graphicData uri="http://schemas.openxmlformats.org/drawingml/2006/table">
            <a:tbl>
              <a:tblPr bandRow="1" firstRow="1">
                <a:noFill/>
                <a:tableStyleId>{431F3E91-BA45-4D90-8841-192D94973009}</a:tableStyleId>
              </a:tblPr>
              <a:tblGrid>
                <a:gridCol w="266700"/>
              </a:tblGrid>
              <a:tr h="250775">
                <a:tc>
                  <a:txBody>
                    <a:bodyPr>
                      <a:noAutofit/>
                    </a:bodyPr>
                    <a:lstStyle/>
                    <a:p>
                      <a:pPr indent="0" lvl="0" marL="0" marR="0" rtl="0" algn="l">
                        <a:spcBef>
                          <a:spcPts val="0"/>
                        </a:spcBef>
                        <a:buNone/>
                      </a:pPr>
                      <a:r>
                        <a:t/>
                      </a:r>
                      <a:endParaRPr sz="6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FFCCCC">
                        <a:alpha val="72941"/>
                      </a:srgbClr>
                    </a:solidFill>
                  </a:tcPr>
                </a:tc>
              </a:tr>
            </a:tbl>
          </a:graphicData>
        </a:graphic>
      </p:graphicFrame>
      <p:graphicFrame>
        <p:nvGraphicFramePr>
          <p:cNvPr id="850" name="Shape 850"/>
          <p:cNvGraphicFramePr/>
          <p:nvPr/>
        </p:nvGraphicFramePr>
        <p:xfrm>
          <a:off x="1759646" y="832174"/>
          <a:ext cx="3000000" cy="3000000"/>
        </p:xfrm>
        <a:graphic>
          <a:graphicData uri="http://schemas.openxmlformats.org/drawingml/2006/table">
            <a:tbl>
              <a:tblPr bandRow="1" firstRow="1">
                <a:noFill/>
                <a:tableStyleId>{431F3E91-BA45-4D90-8841-192D94973009}</a:tableStyleId>
              </a:tblPr>
              <a:tblGrid>
                <a:gridCol w="266700"/>
              </a:tblGrid>
              <a:tr h="250775">
                <a:tc>
                  <a:txBody>
                    <a:bodyPr>
                      <a:noAutofit/>
                    </a:bodyPr>
                    <a:lstStyle/>
                    <a:p>
                      <a:pPr indent="0" lvl="0" marL="0" marR="0" rtl="0" algn="l">
                        <a:spcBef>
                          <a:spcPts val="0"/>
                        </a:spcBef>
                        <a:buNone/>
                      </a:pPr>
                      <a:r>
                        <a:t/>
                      </a:r>
                      <a:endParaRPr sz="6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FFCCCC">
                        <a:alpha val="72941"/>
                      </a:srgbClr>
                    </a:solidFill>
                  </a:tcPr>
                </a:tc>
              </a:tr>
            </a:tbl>
          </a:graphicData>
        </a:graphic>
      </p:graphicFrame>
      <p:graphicFrame>
        <p:nvGraphicFramePr>
          <p:cNvPr id="851" name="Shape 851"/>
          <p:cNvGraphicFramePr/>
          <p:nvPr/>
        </p:nvGraphicFramePr>
        <p:xfrm>
          <a:off x="2072470" y="411065"/>
          <a:ext cx="3000000" cy="3000000"/>
        </p:xfrm>
        <a:graphic>
          <a:graphicData uri="http://schemas.openxmlformats.org/drawingml/2006/table">
            <a:tbl>
              <a:tblPr bandRow="1" firstRow="1">
                <a:noFill/>
                <a:tableStyleId>{431F3E91-BA45-4D90-8841-192D94973009}</a:tableStyleId>
              </a:tblPr>
              <a:tblGrid>
                <a:gridCol w="266700"/>
              </a:tblGrid>
              <a:tr h="250775">
                <a:tc>
                  <a:txBody>
                    <a:bodyPr>
                      <a:noAutofit/>
                    </a:bodyPr>
                    <a:lstStyle/>
                    <a:p>
                      <a:pPr indent="0" lvl="0" marL="0" marR="0" rtl="0" algn="l">
                        <a:spcBef>
                          <a:spcPts val="0"/>
                        </a:spcBef>
                        <a:buNone/>
                      </a:pPr>
                      <a:r>
                        <a:t/>
                      </a:r>
                      <a:endParaRPr sz="6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FFCCCC">
                        <a:alpha val="72941"/>
                      </a:srgbClr>
                    </a:solidFill>
                  </a:tcPr>
                </a:tc>
              </a:tr>
            </a:tbl>
          </a:graphicData>
        </a:graphic>
      </p:graphicFrame>
      <p:sp>
        <p:nvSpPr>
          <p:cNvPr id="852" name="Shape 852"/>
          <p:cNvSpPr/>
          <p:nvPr/>
        </p:nvSpPr>
        <p:spPr>
          <a:xfrm>
            <a:off x="3671611" y="4842944"/>
            <a:ext cx="363556" cy="348454"/>
          </a:xfrm>
          <a:prstGeom prst="rect">
            <a:avLst/>
          </a:prstGeom>
          <a:solidFill>
            <a:srgbClr val="548135">
              <a:alpha val="67843"/>
            </a:srgbClr>
          </a:solidFill>
          <a:ln cap="flat" cmpd="sng" w="57150">
            <a:solidFill>
              <a:srgbClr val="CC00FF"/>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853" name="Shape 853"/>
          <p:cNvSpPr/>
          <p:nvPr/>
        </p:nvSpPr>
        <p:spPr>
          <a:xfrm>
            <a:off x="4090508" y="4842944"/>
            <a:ext cx="363556" cy="348454"/>
          </a:xfrm>
          <a:prstGeom prst="rect">
            <a:avLst/>
          </a:prstGeom>
          <a:solidFill>
            <a:srgbClr val="548135">
              <a:alpha val="67843"/>
            </a:srgbClr>
          </a:solidFill>
          <a:ln cap="flat" cmpd="sng" w="57150">
            <a:solidFill>
              <a:srgbClr val="FFFF00"/>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854" name="Shape 854"/>
          <p:cNvSpPr/>
          <p:nvPr/>
        </p:nvSpPr>
        <p:spPr>
          <a:xfrm>
            <a:off x="4550351" y="4842944"/>
            <a:ext cx="363556" cy="348454"/>
          </a:xfrm>
          <a:prstGeom prst="rect">
            <a:avLst/>
          </a:prstGeom>
          <a:solidFill>
            <a:srgbClr val="548135">
              <a:alpha val="67843"/>
            </a:srgbClr>
          </a:solidFill>
          <a:ln cap="flat" cmpd="sng" w="57150">
            <a:solidFill>
              <a:srgbClr val="E1EFD8"/>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855" name="Shape 855"/>
          <p:cNvSpPr/>
          <p:nvPr/>
        </p:nvSpPr>
        <p:spPr>
          <a:xfrm>
            <a:off x="4969249" y="4842944"/>
            <a:ext cx="363556" cy="348454"/>
          </a:xfrm>
          <a:prstGeom prst="rect">
            <a:avLst/>
          </a:prstGeom>
          <a:solidFill>
            <a:srgbClr val="548135">
              <a:alpha val="67843"/>
            </a:srgbClr>
          </a:solidFill>
          <a:ln cap="flat" cmpd="sng" w="57150">
            <a:solidFill>
              <a:srgbClr val="F7CAAC"/>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856" name="Shape 856"/>
          <p:cNvSpPr/>
          <p:nvPr/>
        </p:nvSpPr>
        <p:spPr>
          <a:xfrm>
            <a:off x="5388147" y="4842944"/>
            <a:ext cx="363556" cy="348454"/>
          </a:xfrm>
          <a:prstGeom prst="rect">
            <a:avLst/>
          </a:prstGeom>
          <a:solidFill>
            <a:srgbClr val="548135">
              <a:alpha val="67843"/>
            </a:srgbClr>
          </a:solidFill>
          <a:ln cap="flat" cmpd="sng" w="57150">
            <a:solidFill>
              <a:srgbClr val="C00000"/>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857" name="Shape 857"/>
          <p:cNvSpPr/>
          <p:nvPr/>
        </p:nvSpPr>
        <p:spPr>
          <a:xfrm>
            <a:off x="5809218" y="4842944"/>
            <a:ext cx="363556" cy="348454"/>
          </a:xfrm>
          <a:prstGeom prst="rect">
            <a:avLst/>
          </a:prstGeom>
          <a:solidFill>
            <a:srgbClr val="FFCCCC">
              <a:alpha val="67843"/>
            </a:srgbClr>
          </a:solidFill>
          <a:ln cap="flat" cmpd="sng" w="57150">
            <a:solidFill>
              <a:srgbClr val="CC00FF"/>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858" name="Shape 858"/>
          <p:cNvSpPr/>
          <p:nvPr/>
        </p:nvSpPr>
        <p:spPr>
          <a:xfrm>
            <a:off x="6228115" y="4842944"/>
            <a:ext cx="363556" cy="348454"/>
          </a:xfrm>
          <a:prstGeom prst="rect">
            <a:avLst/>
          </a:prstGeom>
          <a:solidFill>
            <a:srgbClr val="FFCCCC">
              <a:alpha val="67843"/>
            </a:srgbClr>
          </a:solidFill>
          <a:ln cap="flat" cmpd="sng" w="57150">
            <a:solidFill>
              <a:srgbClr val="FFFF00"/>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859" name="Shape 859"/>
          <p:cNvSpPr/>
          <p:nvPr/>
        </p:nvSpPr>
        <p:spPr>
          <a:xfrm>
            <a:off x="6651862" y="4842944"/>
            <a:ext cx="363556" cy="348454"/>
          </a:xfrm>
          <a:prstGeom prst="rect">
            <a:avLst/>
          </a:prstGeom>
          <a:solidFill>
            <a:srgbClr val="FFCCCC">
              <a:alpha val="67843"/>
            </a:srgbClr>
          </a:solidFill>
          <a:ln cap="flat" cmpd="sng" w="57150">
            <a:solidFill>
              <a:srgbClr val="E1EFD8"/>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860" name="Shape 860"/>
          <p:cNvSpPr/>
          <p:nvPr/>
        </p:nvSpPr>
        <p:spPr>
          <a:xfrm>
            <a:off x="7070760" y="4842944"/>
            <a:ext cx="363556" cy="348454"/>
          </a:xfrm>
          <a:prstGeom prst="rect">
            <a:avLst/>
          </a:prstGeom>
          <a:solidFill>
            <a:srgbClr val="FFCCCC">
              <a:alpha val="67843"/>
            </a:srgbClr>
          </a:solidFill>
          <a:ln cap="flat" cmpd="sng" w="57150">
            <a:solidFill>
              <a:srgbClr val="F7CAAC"/>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861" name="Shape 861"/>
          <p:cNvSpPr/>
          <p:nvPr/>
        </p:nvSpPr>
        <p:spPr>
          <a:xfrm>
            <a:off x="7489658" y="4842944"/>
            <a:ext cx="363556" cy="348454"/>
          </a:xfrm>
          <a:prstGeom prst="rect">
            <a:avLst/>
          </a:prstGeom>
          <a:solidFill>
            <a:srgbClr val="FFCCCC">
              <a:alpha val="67843"/>
            </a:srgbClr>
          </a:solidFill>
          <a:ln cap="flat" cmpd="sng" w="57150">
            <a:solidFill>
              <a:srgbClr val="C00000"/>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862" name="Shape 862"/>
          <p:cNvSpPr txBox="1"/>
          <p:nvPr/>
        </p:nvSpPr>
        <p:spPr>
          <a:xfrm>
            <a:off x="1552370" y="4803237"/>
            <a:ext cx="2137829" cy="369332"/>
          </a:xfrm>
          <a:prstGeom prst="rect">
            <a:avLst/>
          </a:prstGeom>
          <a:noFill/>
          <a:ln>
            <a:noFill/>
          </a:ln>
        </p:spPr>
        <p:txBody>
          <a:bodyPr anchorCtr="0" anchor="t" bIns="45700" lIns="91425" rIns="91425" wrap="square" tIns="45700">
            <a:noAutofit/>
          </a:bodyPr>
          <a:lstStyle/>
          <a:p>
            <a:pPr indent="0" lvl="0" marL="0" marR="0" rtl="0" algn="l">
              <a:spcBef>
                <a:spcPts val="0"/>
              </a:spcBef>
              <a:buNone/>
            </a:pPr>
            <a:r>
              <a:rPr lang="en-US" sz="1800">
                <a:solidFill>
                  <a:schemeClr val="dk1"/>
                </a:solidFill>
                <a:latin typeface="Calibri"/>
                <a:ea typeface="Calibri"/>
                <a:cs typeface="Calibri"/>
                <a:sym typeface="Calibri"/>
              </a:rPr>
              <a:t>Item Hit Blue House</a:t>
            </a:r>
          </a:p>
        </p:txBody>
      </p:sp>
      <p:pic>
        <p:nvPicPr>
          <p:cNvPr id="863" name="Shape 863"/>
          <p:cNvPicPr preferRelativeResize="0"/>
          <p:nvPr/>
        </p:nvPicPr>
        <p:blipFill rotWithShape="1">
          <a:blip r:embed="rId4">
            <a:alphaModFix/>
          </a:blip>
          <a:srcRect b="53556" l="0" r="74479" t="10462"/>
          <a:stretch/>
        </p:blipFill>
        <p:spPr>
          <a:xfrm>
            <a:off x="3244196" y="1081541"/>
            <a:ext cx="1361212" cy="1265872"/>
          </a:xfrm>
          <a:prstGeom prst="rect">
            <a:avLst/>
          </a:prstGeom>
          <a:noFill/>
          <a:ln>
            <a:noFill/>
          </a:ln>
        </p:spPr>
      </p:pic>
      <p:cxnSp>
        <p:nvCxnSpPr>
          <p:cNvPr id="864" name="Shape 864"/>
          <p:cNvCxnSpPr/>
          <p:nvPr/>
        </p:nvCxnSpPr>
        <p:spPr>
          <a:xfrm>
            <a:off x="4721845" y="1668625"/>
            <a:ext cx="473725" cy="0"/>
          </a:xfrm>
          <a:prstGeom prst="straightConnector1">
            <a:avLst/>
          </a:prstGeom>
          <a:noFill/>
          <a:ln cap="flat" cmpd="sng" w="28575">
            <a:solidFill>
              <a:srgbClr val="7F7F7F"/>
            </a:solidFill>
            <a:prstDash val="solid"/>
            <a:miter lim="800000"/>
            <a:headEnd len="med" w="med" type="none"/>
            <a:tailEnd len="lg" w="lg" type="triangle"/>
          </a:ln>
        </p:spPr>
      </p:cxnSp>
      <p:sp>
        <p:nvSpPr>
          <p:cNvPr id="865" name="Shape 865"/>
          <p:cNvSpPr txBox="1"/>
          <p:nvPr/>
        </p:nvSpPr>
        <p:spPr>
          <a:xfrm>
            <a:off x="5153026" y="1483959"/>
            <a:ext cx="4043351" cy="369332"/>
          </a:xfrm>
          <a:prstGeom prst="rect">
            <a:avLst/>
          </a:prstGeom>
          <a:noFill/>
          <a:ln>
            <a:noFill/>
          </a:ln>
        </p:spPr>
        <p:txBody>
          <a:bodyPr anchorCtr="0" anchor="t" bIns="45700" lIns="91425" rIns="91425" wrap="square" tIns="45700">
            <a:noAutofit/>
          </a:bodyPr>
          <a:lstStyle/>
          <a:p>
            <a:pPr indent="0" lvl="0" marL="0" marR="0" rtl="0" algn="l">
              <a:spcBef>
                <a:spcPts val="0"/>
              </a:spcBef>
              <a:buNone/>
            </a:pPr>
            <a:r>
              <a:rPr lang="en-US" sz="1800">
                <a:solidFill>
                  <a:schemeClr val="dk1"/>
                </a:solidFill>
                <a:latin typeface="Calibri"/>
                <a:ea typeface="Calibri"/>
                <a:cs typeface="Calibri"/>
                <a:sym typeface="Calibri"/>
              </a:rPr>
              <a:t>Item Hit (aka subsequently remembered)</a:t>
            </a:r>
          </a:p>
        </p:txBody>
      </p:sp>
      <p:cxnSp>
        <p:nvCxnSpPr>
          <p:cNvPr id="866" name="Shape 866"/>
          <p:cNvCxnSpPr/>
          <p:nvPr/>
        </p:nvCxnSpPr>
        <p:spPr>
          <a:xfrm>
            <a:off x="2724388" y="1668625"/>
            <a:ext cx="473725" cy="0"/>
          </a:xfrm>
          <a:prstGeom prst="straightConnector1">
            <a:avLst/>
          </a:prstGeom>
          <a:noFill/>
          <a:ln cap="flat" cmpd="sng" w="28575">
            <a:solidFill>
              <a:srgbClr val="7F7F7F"/>
            </a:solidFill>
            <a:prstDash val="solid"/>
            <a:miter lim="800000"/>
            <a:headEnd len="med" w="med" type="none"/>
            <a:tailEnd len="lg" w="lg" type="triangle"/>
          </a:ln>
        </p:spPr>
      </p:cxnSp>
      <p:pic>
        <p:nvPicPr>
          <p:cNvPr id="867" name="Shape 867"/>
          <p:cNvPicPr preferRelativeResize="0"/>
          <p:nvPr/>
        </p:nvPicPr>
        <p:blipFill rotWithShape="1">
          <a:blip r:embed="rId4">
            <a:alphaModFix/>
          </a:blip>
          <a:srcRect b="7113" l="1367" r="87589" t="61617"/>
          <a:stretch/>
        </p:blipFill>
        <p:spPr>
          <a:xfrm>
            <a:off x="3976858" y="1176693"/>
            <a:ext cx="582442" cy="1087699"/>
          </a:xfrm>
          <a:prstGeom prst="rect">
            <a:avLst/>
          </a:prstGeom>
          <a:noFill/>
          <a:ln>
            <a:noFill/>
          </a:ln>
        </p:spPr>
      </p:pic>
      <p:pic>
        <p:nvPicPr>
          <p:cNvPr id="868" name="Shape 868"/>
          <p:cNvPicPr preferRelativeResize="0"/>
          <p:nvPr/>
        </p:nvPicPr>
        <p:blipFill rotWithShape="1">
          <a:blip r:embed="rId5">
            <a:alphaModFix/>
          </a:blip>
          <a:srcRect b="61347" l="13239" r="75622" t="15197"/>
          <a:stretch/>
        </p:blipFill>
        <p:spPr>
          <a:xfrm>
            <a:off x="3282645" y="1256025"/>
            <a:ext cx="594004" cy="825199"/>
          </a:xfrm>
          <a:prstGeom prst="rect">
            <a:avLst/>
          </a:prstGeom>
          <a:noFill/>
          <a:ln>
            <a:noFill/>
          </a:ln>
        </p:spPr>
      </p:pic>
      <p:sp>
        <p:nvSpPr>
          <p:cNvPr id="869" name="Shape 869"/>
          <p:cNvSpPr/>
          <p:nvPr/>
        </p:nvSpPr>
        <p:spPr>
          <a:xfrm rot="5400000">
            <a:off x="4539689" y="3395940"/>
            <a:ext cx="208262" cy="1597869"/>
          </a:xfrm>
          <a:prstGeom prst="leftBrace">
            <a:avLst>
              <a:gd fmla="val 8333" name="adj1"/>
              <a:gd fmla="val 50000" name="adj2"/>
            </a:avLst>
          </a:prstGeom>
          <a:noFill/>
          <a:ln cap="flat" cmpd="sng" w="12700">
            <a:solidFill>
              <a:schemeClr val="accent6"/>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dk1"/>
              </a:solidFill>
              <a:latin typeface="Calibri"/>
              <a:ea typeface="Calibri"/>
              <a:cs typeface="Calibri"/>
              <a:sym typeface="Calibri"/>
            </a:endParaRPr>
          </a:p>
        </p:txBody>
      </p:sp>
      <p:sp>
        <p:nvSpPr>
          <p:cNvPr id="870" name="Shape 870"/>
          <p:cNvSpPr/>
          <p:nvPr/>
        </p:nvSpPr>
        <p:spPr>
          <a:xfrm rot="5400000">
            <a:off x="6679418" y="3395940"/>
            <a:ext cx="208262" cy="1597869"/>
          </a:xfrm>
          <a:prstGeom prst="leftBrace">
            <a:avLst>
              <a:gd fmla="val 8333" name="adj1"/>
              <a:gd fmla="val 50000" name="adj2"/>
            </a:avLst>
          </a:prstGeom>
          <a:noFill/>
          <a:ln cap="flat" cmpd="sng" w="12700">
            <a:solidFill>
              <a:srgbClr val="FF00FF"/>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dk1"/>
              </a:solidFill>
              <a:latin typeface="Calibri"/>
              <a:ea typeface="Calibri"/>
              <a:cs typeface="Calibri"/>
              <a:sym typeface="Calibri"/>
            </a:endParaRPr>
          </a:p>
        </p:txBody>
      </p:sp>
      <p:sp>
        <p:nvSpPr>
          <p:cNvPr id="871" name="Shape 871"/>
          <p:cNvSpPr txBox="1"/>
          <p:nvPr/>
        </p:nvSpPr>
        <p:spPr>
          <a:xfrm>
            <a:off x="4303222" y="3765002"/>
            <a:ext cx="855299" cy="369332"/>
          </a:xfrm>
          <a:prstGeom prst="rect">
            <a:avLst/>
          </a:prstGeom>
          <a:noFill/>
          <a:ln>
            <a:noFill/>
          </a:ln>
        </p:spPr>
        <p:txBody>
          <a:bodyPr anchorCtr="0" anchor="t" bIns="45700" lIns="91425" rIns="91425" wrap="square" tIns="45700">
            <a:noAutofit/>
          </a:bodyPr>
          <a:lstStyle/>
          <a:p>
            <a:pPr indent="0" lvl="0" marL="0" marR="0" rtl="0" algn="l">
              <a:spcBef>
                <a:spcPts val="0"/>
              </a:spcBef>
              <a:buNone/>
            </a:pPr>
            <a:r>
              <a:rPr lang="en-US" sz="1800">
                <a:solidFill>
                  <a:schemeClr val="dk1"/>
                </a:solidFill>
                <a:latin typeface="Calibri"/>
                <a:ea typeface="Calibri"/>
                <a:cs typeface="Calibri"/>
                <a:sym typeface="Calibri"/>
              </a:rPr>
              <a:t>voxel 1</a:t>
            </a:r>
          </a:p>
        </p:txBody>
      </p:sp>
      <p:sp>
        <p:nvSpPr>
          <p:cNvPr id="872" name="Shape 872"/>
          <p:cNvSpPr txBox="1"/>
          <p:nvPr/>
        </p:nvSpPr>
        <p:spPr>
          <a:xfrm>
            <a:off x="6403513" y="3765002"/>
            <a:ext cx="835613" cy="369332"/>
          </a:xfrm>
          <a:prstGeom prst="rect">
            <a:avLst/>
          </a:prstGeom>
          <a:noFill/>
          <a:ln>
            <a:noFill/>
          </a:ln>
        </p:spPr>
        <p:txBody>
          <a:bodyPr anchorCtr="0" anchor="t" bIns="45700" lIns="91425" rIns="91425" wrap="square" tIns="45700">
            <a:noAutofit/>
          </a:bodyPr>
          <a:lstStyle/>
          <a:p>
            <a:pPr indent="0" lvl="0" marL="0" marR="0" rtl="0" algn="l">
              <a:spcBef>
                <a:spcPts val="0"/>
              </a:spcBef>
              <a:buNone/>
            </a:pPr>
            <a:r>
              <a:rPr lang="en-US" sz="1800">
                <a:solidFill>
                  <a:schemeClr val="dk1"/>
                </a:solidFill>
                <a:latin typeface="Calibri"/>
                <a:ea typeface="Calibri"/>
                <a:cs typeface="Calibri"/>
                <a:sym typeface="Calibri"/>
              </a:rPr>
              <a:t>voxel 2</a:t>
            </a: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6" name="Shape 876"/>
        <p:cNvGrpSpPr/>
        <p:nvPr/>
      </p:nvGrpSpPr>
      <p:grpSpPr>
        <a:xfrm>
          <a:off x="0" y="0"/>
          <a:ext cx="0" cy="0"/>
          <a:chOff x="0" y="0"/>
          <a:chExt cx="0" cy="0"/>
        </a:xfrm>
      </p:grpSpPr>
      <p:sp>
        <p:nvSpPr>
          <p:cNvPr id="877" name="Shape 877"/>
          <p:cNvSpPr/>
          <p:nvPr/>
        </p:nvSpPr>
        <p:spPr>
          <a:xfrm>
            <a:off x="2007037" y="2062262"/>
            <a:ext cx="363556" cy="348454"/>
          </a:xfrm>
          <a:prstGeom prst="rect">
            <a:avLst/>
          </a:prstGeom>
          <a:solidFill>
            <a:srgbClr val="548135">
              <a:alpha val="67843"/>
            </a:srgbClr>
          </a:solidFill>
          <a:ln cap="flat" cmpd="sng" w="57150">
            <a:solidFill>
              <a:srgbClr val="7F7F7F"/>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878" name="Shape 878"/>
          <p:cNvSpPr/>
          <p:nvPr/>
        </p:nvSpPr>
        <p:spPr>
          <a:xfrm>
            <a:off x="2425935" y="2062262"/>
            <a:ext cx="363556" cy="348454"/>
          </a:xfrm>
          <a:prstGeom prst="rect">
            <a:avLst/>
          </a:prstGeom>
          <a:solidFill>
            <a:srgbClr val="548135">
              <a:alpha val="67843"/>
            </a:srgbClr>
          </a:solidFill>
          <a:ln cap="flat" cmpd="sng" w="57150">
            <a:solidFill>
              <a:srgbClr val="A5A5A5"/>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879" name="Shape 879"/>
          <p:cNvSpPr/>
          <p:nvPr/>
        </p:nvSpPr>
        <p:spPr>
          <a:xfrm>
            <a:off x="2844833" y="2062262"/>
            <a:ext cx="363556" cy="348454"/>
          </a:xfrm>
          <a:prstGeom prst="rect">
            <a:avLst/>
          </a:prstGeom>
          <a:solidFill>
            <a:srgbClr val="548135">
              <a:alpha val="67843"/>
            </a:srgbClr>
          </a:solidFill>
          <a:ln cap="flat" cmpd="sng" w="57150">
            <a:solidFill>
              <a:srgbClr val="BFBFBF"/>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880" name="Shape 880"/>
          <p:cNvSpPr/>
          <p:nvPr/>
        </p:nvSpPr>
        <p:spPr>
          <a:xfrm>
            <a:off x="3263731" y="2062262"/>
            <a:ext cx="363556" cy="348454"/>
          </a:xfrm>
          <a:prstGeom prst="rect">
            <a:avLst/>
          </a:prstGeom>
          <a:solidFill>
            <a:srgbClr val="548135">
              <a:alpha val="67843"/>
            </a:srgbClr>
          </a:solidFill>
          <a:ln cap="flat" cmpd="sng" w="57150">
            <a:solidFill>
              <a:srgbClr val="D8D8D8"/>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881" name="Shape 881"/>
          <p:cNvSpPr/>
          <p:nvPr/>
        </p:nvSpPr>
        <p:spPr>
          <a:xfrm>
            <a:off x="3682628" y="2062262"/>
            <a:ext cx="363556" cy="348454"/>
          </a:xfrm>
          <a:prstGeom prst="rect">
            <a:avLst/>
          </a:prstGeom>
          <a:solidFill>
            <a:srgbClr val="548135">
              <a:alpha val="67843"/>
            </a:srgbClr>
          </a:solidFill>
          <a:ln cap="flat" cmpd="sng" w="57150">
            <a:solidFill>
              <a:schemeClr val="lt2"/>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882" name="Shape 882"/>
          <p:cNvSpPr/>
          <p:nvPr/>
        </p:nvSpPr>
        <p:spPr>
          <a:xfrm>
            <a:off x="4142471" y="2062262"/>
            <a:ext cx="363556" cy="348454"/>
          </a:xfrm>
          <a:prstGeom prst="rect">
            <a:avLst/>
          </a:prstGeom>
          <a:solidFill>
            <a:srgbClr val="FFCCCC">
              <a:alpha val="67843"/>
            </a:srgbClr>
          </a:solidFill>
          <a:ln cap="flat" cmpd="sng" w="57150">
            <a:solidFill>
              <a:srgbClr val="7F7F7F"/>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883" name="Shape 883"/>
          <p:cNvSpPr/>
          <p:nvPr/>
        </p:nvSpPr>
        <p:spPr>
          <a:xfrm>
            <a:off x="4561369" y="2062262"/>
            <a:ext cx="363556" cy="348454"/>
          </a:xfrm>
          <a:prstGeom prst="rect">
            <a:avLst/>
          </a:prstGeom>
          <a:solidFill>
            <a:srgbClr val="FFCCCC">
              <a:alpha val="67843"/>
            </a:srgbClr>
          </a:solidFill>
          <a:ln cap="flat" cmpd="sng" w="57150">
            <a:solidFill>
              <a:srgbClr val="A5A5A5"/>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884" name="Shape 884"/>
          <p:cNvSpPr/>
          <p:nvPr/>
        </p:nvSpPr>
        <p:spPr>
          <a:xfrm>
            <a:off x="4980267" y="2062262"/>
            <a:ext cx="363556" cy="348454"/>
          </a:xfrm>
          <a:prstGeom prst="rect">
            <a:avLst/>
          </a:prstGeom>
          <a:solidFill>
            <a:srgbClr val="FFCCCC">
              <a:alpha val="67843"/>
            </a:srgbClr>
          </a:solidFill>
          <a:ln cap="flat" cmpd="sng" w="57150">
            <a:solidFill>
              <a:srgbClr val="BFBFBF"/>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885" name="Shape 885"/>
          <p:cNvSpPr/>
          <p:nvPr/>
        </p:nvSpPr>
        <p:spPr>
          <a:xfrm>
            <a:off x="5399165" y="2062262"/>
            <a:ext cx="363556" cy="348454"/>
          </a:xfrm>
          <a:prstGeom prst="rect">
            <a:avLst/>
          </a:prstGeom>
          <a:solidFill>
            <a:srgbClr val="FFCCCC">
              <a:alpha val="67843"/>
            </a:srgbClr>
          </a:solidFill>
          <a:ln cap="flat" cmpd="sng" w="57150">
            <a:solidFill>
              <a:srgbClr val="D8D8D8"/>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886" name="Shape 886"/>
          <p:cNvSpPr/>
          <p:nvPr/>
        </p:nvSpPr>
        <p:spPr>
          <a:xfrm>
            <a:off x="5818062" y="2062262"/>
            <a:ext cx="363556" cy="348454"/>
          </a:xfrm>
          <a:prstGeom prst="rect">
            <a:avLst/>
          </a:prstGeom>
          <a:solidFill>
            <a:srgbClr val="FFCCCC">
              <a:alpha val="67843"/>
            </a:srgbClr>
          </a:solidFill>
          <a:ln cap="flat" cmpd="sng" w="57150">
            <a:solidFill>
              <a:schemeClr val="lt2"/>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887" name="Shape 887"/>
          <p:cNvSpPr txBox="1"/>
          <p:nvPr/>
        </p:nvSpPr>
        <p:spPr>
          <a:xfrm>
            <a:off x="683365" y="2062262"/>
            <a:ext cx="1228926" cy="369332"/>
          </a:xfrm>
          <a:prstGeom prst="rect">
            <a:avLst/>
          </a:prstGeom>
          <a:noFill/>
          <a:ln>
            <a:noFill/>
          </a:ln>
        </p:spPr>
        <p:txBody>
          <a:bodyPr anchorCtr="0" anchor="t" bIns="45700" lIns="91425" rIns="91425" wrap="square" tIns="45700">
            <a:noAutofit/>
          </a:bodyPr>
          <a:lstStyle/>
          <a:p>
            <a:pPr indent="0" lvl="0" marL="0" marR="0" rtl="0" algn="r">
              <a:spcBef>
                <a:spcPts val="0"/>
              </a:spcBef>
              <a:buNone/>
            </a:pPr>
            <a:r>
              <a:rPr lang="en-US" sz="1800">
                <a:solidFill>
                  <a:schemeClr val="dk1"/>
                </a:solidFill>
                <a:latin typeface="Calibri"/>
                <a:ea typeface="Calibri"/>
                <a:cs typeface="Calibri"/>
                <a:sym typeface="Calibri"/>
              </a:rPr>
              <a:t>Item Hit #1</a:t>
            </a:r>
          </a:p>
        </p:txBody>
      </p:sp>
      <p:sp>
        <p:nvSpPr>
          <p:cNvPr id="888" name="Shape 888"/>
          <p:cNvSpPr/>
          <p:nvPr/>
        </p:nvSpPr>
        <p:spPr>
          <a:xfrm>
            <a:off x="6780993" y="2062262"/>
            <a:ext cx="363556" cy="348454"/>
          </a:xfrm>
          <a:prstGeom prst="rect">
            <a:avLst/>
          </a:prstGeom>
          <a:solidFill>
            <a:srgbClr val="BBD6EE">
              <a:alpha val="67843"/>
            </a:srgbClr>
          </a:solidFill>
          <a:ln cap="flat" cmpd="sng" w="57150">
            <a:solidFill>
              <a:srgbClr val="BFBFBF"/>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889" name="Shape 889"/>
          <p:cNvSpPr/>
          <p:nvPr/>
        </p:nvSpPr>
        <p:spPr>
          <a:xfrm>
            <a:off x="7199891" y="2062262"/>
            <a:ext cx="363556" cy="348454"/>
          </a:xfrm>
          <a:prstGeom prst="rect">
            <a:avLst/>
          </a:prstGeom>
          <a:solidFill>
            <a:srgbClr val="BBD6EE">
              <a:alpha val="67843"/>
            </a:srgbClr>
          </a:solidFill>
          <a:ln cap="flat" cmpd="sng" w="57150">
            <a:solidFill>
              <a:srgbClr val="D8D8D8"/>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890" name="Shape 890"/>
          <p:cNvSpPr/>
          <p:nvPr/>
        </p:nvSpPr>
        <p:spPr>
          <a:xfrm>
            <a:off x="7618788" y="2062262"/>
            <a:ext cx="363556" cy="348454"/>
          </a:xfrm>
          <a:prstGeom prst="rect">
            <a:avLst/>
          </a:prstGeom>
          <a:solidFill>
            <a:srgbClr val="BBD6EE">
              <a:alpha val="67843"/>
            </a:srgbClr>
          </a:solidFill>
          <a:ln cap="flat" cmpd="sng" w="57150">
            <a:solidFill>
              <a:schemeClr val="lt2"/>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891" name="Shape 891"/>
          <p:cNvSpPr/>
          <p:nvPr/>
        </p:nvSpPr>
        <p:spPr>
          <a:xfrm>
            <a:off x="2015055" y="2515457"/>
            <a:ext cx="363556" cy="348454"/>
          </a:xfrm>
          <a:prstGeom prst="rect">
            <a:avLst/>
          </a:prstGeom>
          <a:solidFill>
            <a:srgbClr val="548135">
              <a:alpha val="67843"/>
            </a:srgbClr>
          </a:solidFill>
          <a:ln cap="flat" cmpd="sng" w="57150">
            <a:solidFill>
              <a:srgbClr val="7F7F7F"/>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892" name="Shape 892"/>
          <p:cNvSpPr/>
          <p:nvPr/>
        </p:nvSpPr>
        <p:spPr>
          <a:xfrm>
            <a:off x="2433953" y="2515457"/>
            <a:ext cx="363556" cy="348454"/>
          </a:xfrm>
          <a:prstGeom prst="rect">
            <a:avLst/>
          </a:prstGeom>
          <a:solidFill>
            <a:srgbClr val="548135">
              <a:alpha val="67843"/>
            </a:srgbClr>
          </a:solidFill>
          <a:ln cap="flat" cmpd="sng" w="57150">
            <a:solidFill>
              <a:srgbClr val="A5A5A5"/>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893" name="Shape 893"/>
          <p:cNvSpPr/>
          <p:nvPr/>
        </p:nvSpPr>
        <p:spPr>
          <a:xfrm>
            <a:off x="2852851" y="2515457"/>
            <a:ext cx="363556" cy="348454"/>
          </a:xfrm>
          <a:prstGeom prst="rect">
            <a:avLst/>
          </a:prstGeom>
          <a:solidFill>
            <a:srgbClr val="548135">
              <a:alpha val="67843"/>
            </a:srgbClr>
          </a:solidFill>
          <a:ln cap="flat" cmpd="sng" w="57150">
            <a:solidFill>
              <a:srgbClr val="BFBFBF"/>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894" name="Shape 894"/>
          <p:cNvSpPr/>
          <p:nvPr/>
        </p:nvSpPr>
        <p:spPr>
          <a:xfrm>
            <a:off x="3271749" y="2515457"/>
            <a:ext cx="363556" cy="348454"/>
          </a:xfrm>
          <a:prstGeom prst="rect">
            <a:avLst/>
          </a:prstGeom>
          <a:solidFill>
            <a:srgbClr val="548135">
              <a:alpha val="67843"/>
            </a:srgbClr>
          </a:solidFill>
          <a:ln cap="flat" cmpd="sng" w="57150">
            <a:solidFill>
              <a:srgbClr val="D8D8D8"/>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895" name="Shape 895"/>
          <p:cNvSpPr/>
          <p:nvPr/>
        </p:nvSpPr>
        <p:spPr>
          <a:xfrm>
            <a:off x="3690646" y="2515457"/>
            <a:ext cx="363556" cy="348454"/>
          </a:xfrm>
          <a:prstGeom prst="rect">
            <a:avLst/>
          </a:prstGeom>
          <a:solidFill>
            <a:srgbClr val="548135">
              <a:alpha val="67843"/>
            </a:srgbClr>
          </a:solidFill>
          <a:ln cap="flat" cmpd="sng" w="57150">
            <a:solidFill>
              <a:schemeClr val="lt2"/>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896" name="Shape 896"/>
          <p:cNvSpPr/>
          <p:nvPr/>
        </p:nvSpPr>
        <p:spPr>
          <a:xfrm>
            <a:off x="4150489" y="2515457"/>
            <a:ext cx="363556" cy="348454"/>
          </a:xfrm>
          <a:prstGeom prst="rect">
            <a:avLst/>
          </a:prstGeom>
          <a:solidFill>
            <a:srgbClr val="FFCCCC">
              <a:alpha val="67843"/>
            </a:srgbClr>
          </a:solidFill>
          <a:ln cap="flat" cmpd="sng" w="57150">
            <a:solidFill>
              <a:srgbClr val="7F7F7F"/>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897" name="Shape 897"/>
          <p:cNvSpPr/>
          <p:nvPr/>
        </p:nvSpPr>
        <p:spPr>
          <a:xfrm>
            <a:off x="4569387" y="2515457"/>
            <a:ext cx="363556" cy="348454"/>
          </a:xfrm>
          <a:prstGeom prst="rect">
            <a:avLst/>
          </a:prstGeom>
          <a:solidFill>
            <a:srgbClr val="FFCCCC">
              <a:alpha val="67843"/>
            </a:srgbClr>
          </a:solidFill>
          <a:ln cap="flat" cmpd="sng" w="57150">
            <a:solidFill>
              <a:srgbClr val="A5A5A5"/>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898" name="Shape 898"/>
          <p:cNvSpPr/>
          <p:nvPr/>
        </p:nvSpPr>
        <p:spPr>
          <a:xfrm>
            <a:off x="4988285" y="2515457"/>
            <a:ext cx="363556" cy="348454"/>
          </a:xfrm>
          <a:prstGeom prst="rect">
            <a:avLst/>
          </a:prstGeom>
          <a:solidFill>
            <a:srgbClr val="FFCCCC">
              <a:alpha val="67843"/>
            </a:srgbClr>
          </a:solidFill>
          <a:ln cap="flat" cmpd="sng" w="57150">
            <a:solidFill>
              <a:srgbClr val="BFBFBF"/>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899" name="Shape 899"/>
          <p:cNvSpPr/>
          <p:nvPr/>
        </p:nvSpPr>
        <p:spPr>
          <a:xfrm>
            <a:off x="5407183" y="2515457"/>
            <a:ext cx="363556" cy="348454"/>
          </a:xfrm>
          <a:prstGeom prst="rect">
            <a:avLst/>
          </a:prstGeom>
          <a:solidFill>
            <a:srgbClr val="FFCCCC">
              <a:alpha val="67843"/>
            </a:srgbClr>
          </a:solidFill>
          <a:ln cap="flat" cmpd="sng" w="57150">
            <a:solidFill>
              <a:srgbClr val="D8D8D8"/>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900" name="Shape 900"/>
          <p:cNvSpPr/>
          <p:nvPr/>
        </p:nvSpPr>
        <p:spPr>
          <a:xfrm>
            <a:off x="5826080" y="2515457"/>
            <a:ext cx="363556" cy="348454"/>
          </a:xfrm>
          <a:prstGeom prst="rect">
            <a:avLst/>
          </a:prstGeom>
          <a:solidFill>
            <a:srgbClr val="FFCCCC">
              <a:alpha val="67843"/>
            </a:srgbClr>
          </a:solidFill>
          <a:ln cap="flat" cmpd="sng" w="57150">
            <a:solidFill>
              <a:schemeClr val="lt2"/>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901" name="Shape 901"/>
          <p:cNvSpPr txBox="1"/>
          <p:nvPr/>
        </p:nvSpPr>
        <p:spPr>
          <a:xfrm>
            <a:off x="683365" y="2515457"/>
            <a:ext cx="1228926" cy="369332"/>
          </a:xfrm>
          <a:prstGeom prst="rect">
            <a:avLst/>
          </a:prstGeom>
          <a:noFill/>
          <a:ln>
            <a:noFill/>
          </a:ln>
        </p:spPr>
        <p:txBody>
          <a:bodyPr anchorCtr="0" anchor="t" bIns="45700" lIns="91425" rIns="91425" wrap="square" tIns="45700">
            <a:noAutofit/>
          </a:bodyPr>
          <a:lstStyle/>
          <a:p>
            <a:pPr indent="0" lvl="0" marL="0" marR="0" rtl="0" algn="r">
              <a:spcBef>
                <a:spcPts val="0"/>
              </a:spcBef>
              <a:buNone/>
            </a:pPr>
            <a:r>
              <a:rPr lang="en-US" sz="1800">
                <a:solidFill>
                  <a:schemeClr val="dk1"/>
                </a:solidFill>
                <a:latin typeface="Calibri"/>
                <a:ea typeface="Calibri"/>
                <a:cs typeface="Calibri"/>
                <a:sym typeface="Calibri"/>
              </a:rPr>
              <a:t>Item Hit #2</a:t>
            </a:r>
          </a:p>
        </p:txBody>
      </p:sp>
      <p:sp>
        <p:nvSpPr>
          <p:cNvPr id="902" name="Shape 902"/>
          <p:cNvSpPr/>
          <p:nvPr/>
        </p:nvSpPr>
        <p:spPr>
          <a:xfrm>
            <a:off x="6789011" y="2515457"/>
            <a:ext cx="363556" cy="348454"/>
          </a:xfrm>
          <a:prstGeom prst="rect">
            <a:avLst/>
          </a:prstGeom>
          <a:solidFill>
            <a:srgbClr val="BBD6EE">
              <a:alpha val="67843"/>
            </a:srgbClr>
          </a:solidFill>
          <a:ln cap="flat" cmpd="sng" w="57150">
            <a:solidFill>
              <a:srgbClr val="BFBFBF"/>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903" name="Shape 903"/>
          <p:cNvSpPr/>
          <p:nvPr/>
        </p:nvSpPr>
        <p:spPr>
          <a:xfrm>
            <a:off x="7207909" y="2515457"/>
            <a:ext cx="363556" cy="348454"/>
          </a:xfrm>
          <a:prstGeom prst="rect">
            <a:avLst/>
          </a:prstGeom>
          <a:solidFill>
            <a:srgbClr val="BBD6EE">
              <a:alpha val="67843"/>
            </a:srgbClr>
          </a:solidFill>
          <a:ln cap="flat" cmpd="sng" w="57150">
            <a:solidFill>
              <a:srgbClr val="D8D8D8"/>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904" name="Shape 904"/>
          <p:cNvSpPr/>
          <p:nvPr/>
        </p:nvSpPr>
        <p:spPr>
          <a:xfrm>
            <a:off x="7626806" y="2515457"/>
            <a:ext cx="363556" cy="348454"/>
          </a:xfrm>
          <a:prstGeom prst="rect">
            <a:avLst/>
          </a:prstGeom>
          <a:solidFill>
            <a:srgbClr val="BBD6EE">
              <a:alpha val="67843"/>
            </a:srgbClr>
          </a:solidFill>
          <a:ln cap="flat" cmpd="sng" w="57150">
            <a:solidFill>
              <a:schemeClr val="lt2"/>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905" name="Shape 905"/>
          <p:cNvSpPr txBox="1"/>
          <p:nvPr/>
        </p:nvSpPr>
        <p:spPr>
          <a:xfrm>
            <a:off x="6293502" y="1990026"/>
            <a:ext cx="463588" cy="369332"/>
          </a:xfrm>
          <a:prstGeom prst="rect">
            <a:avLst/>
          </a:prstGeom>
          <a:noFill/>
          <a:ln>
            <a:noFill/>
          </a:ln>
        </p:spPr>
        <p:txBody>
          <a:bodyPr anchorCtr="0" anchor="t" bIns="45700" lIns="91425" rIns="91425" wrap="square" tIns="45700">
            <a:noAutofit/>
          </a:bodyPr>
          <a:lstStyle/>
          <a:p>
            <a:pPr indent="0" lvl="0" marL="0" marR="0" rtl="0" algn="r">
              <a:spcBef>
                <a:spcPts val="0"/>
              </a:spcBef>
              <a:buNone/>
            </a:pPr>
            <a:r>
              <a:rPr lang="en-US" sz="1800">
                <a:solidFill>
                  <a:schemeClr val="dk1"/>
                </a:solidFill>
                <a:latin typeface="Calibri"/>
                <a:ea typeface="Calibri"/>
                <a:cs typeface="Calibri"/>
                <a:sym typeface="Calibri"/>
              </a:rPr>
              <a:t>. . .</a:t>
            </a:r>
          </a:p>
        </p:txBody>
      </p:sp>
      <p:sp>
        <p:nvSpPr>
          <p:cNvPr id="906" name="Shape 906"/>
          <p:cNvSpPr txBox="1"/>
          <p:nvPr/>
        </p:nvSpPr>
        <p:spPr>
          <a:xfrm>
            <a:off x="6293502" y="2423435"/>
            <a:ext cx="463588" cy="369332"/>
          </a:xfrm>
          <a:prstGeom prst="rect">
            <a:avLst/>
          </a:prstGeom>
          <a:noFill/>
          <a:ln>
            <a:noFill/>
          </a:ln>
        </p:spPr>
        <p:txBody>
          <a:bodyPr anchorCtr="0" anchor="t" bIns="45700" lIns="91425" rIns="91425" wrap="square" tIns="45700">
            <a:noAutofit/>
          </a:bodyPr>
          <a:lstStyle/>
          <a:p>
            <a:pPr indent="0" lvl="0" marL="0" marR="0" rtl="0" algn="r">
              <a:spcBef>
                <a:spcPts val="0"/>
              </a:spcBef>
              <a:buNone/>
            </a:pPr>
            <a:r>
              <a:rPr lang="en-US" sz="1800">
                <a:solidFill>
                  <a:schemeClr val="dk1"/>
                </a:solidFill>
                <a:latin typeface="Calibri"/>
                <a:ea typeface="Calibri"/>
                <a:cs typeface="Calibri"/>
                <a:sym typeface="Calibri"/>
              </a:rPr>
              <a:t>. . .</a:t>
            </a:r>
          </a:p>
        </p:txBody>
      </p:sp>
      <p:sp>
        <p:nvSpPr>
          <p:cNvPr id="907" name="Shape 907"/>
          <p:cNvSpPr txBox="1"/>
          <p:nvPr>
            <p:ph type="title"/>
          </p:nvPr>
        </p:nvSpPr>
        <p:spPr>
          <a:xfrm>
            <a:off x="628650" y="365126"/>
            <a:ext cx="7886700" cy="1325563"/>
          </a:xfrm>
          <a:prstGeom prst="rect">
            <a:avLst/>
          </a:prstGeom>
          <a:noFill/>
          <a:ln>
            <a:noFill/>
          </a:ln>
        </p:spPr>
        <p:txBody>
          <a:bodyPr anchorCtr="0" anchor="ctr" bIns="45700" lIns="91425" rIns="91425" wrap="square" tIns="45700">
            <a:noAutofit/>
          </a:bodyPr>
          <a:lstStyle/>
          <a:p>
            <a:pPr indent="-279400" lvl="0" marL="0" marR="0" rtl="0" algn="l">
              <a:lnSpc>
                <a:spcPct val="90000"/>
              </a:lnSpc>
              <a:spcBef>
                <a:spcPts val="0"/>
              </a:spcBef>
              <a:buClr>
                <a:schemeClr val="dk1"/>
              </a:buClr>
              <a:buSzPts val="4400"/>
              <a:buFont typeface="Calibri"/>
              <a:buNone/>
            </a:pPr>
            <a:r>
              <a:rPr b="0" i="0" lang="en-US" sz="4400" u="none" cap="none" strike="noStrike">
                <a:solidFill>
                  <a:schemeClr val="dk1"/>
                </a:solidFill>
                <a:latin typeface="Calibri"/>
                <a:ea typeface="Calibri"/>
                <a:cs typeface="Calibri"/>
                <a:sym typeface="Calibri"/>
              </a:rPr>
              <a:t>fMRIsessiondata.mat</a:t>
            </a:r>
          </a:p>
        </p:txBody>
      </p:sp>
      <p:sp>
        <p:nvSpPr>
          <p:cNvPr id="908" name="Shape 908"/>
          <p:cNvSpPr txBox="1"/>
          <p:nvPr/>
        </p:nvSpPr>
        <p:spPr>
          <a:xfrm rot="-5400000">
            <a:off x="1840676" y="4532412"/>
            <a:ext cx="671979" cy="369332"/>
          </a:xfrm>
          <a:prstGeom prst="rect">
            <a:avLst/>
          </a:prstGeom>
          <a:noFill/>
          <a:ln>
            <a:noFill/>
          </a:ln>
        </p:spPr>
        <p:txBody>
          <a:bodyPr anchorCtr="0" anchor="t" bIns="45700" lIns="91425" rIns="91425" wrap="square" tIns="45700">
            <a:noAutofit/>
          </a:bodyPr>
          <a:lstStyle/>
          <a:p>
            <a:pPr indent="0" lvl="0" marL="0" marR="0" rtl="0" algn="r">
              <a:spcBef>
                <a:spcPts val="0"/>
              </a:spcBef>
              <a:buNone/>
            </a:pPr>
            <a:r>
              <a:rPr lang="en-US" sz="1800">
                <a:solidFill>
                  <a:schemeClr val="dk1"/>
                </a:solidFill>
                <a:latin typeface="Calibri"/>
                <a:ea typeface="Calibri"/>
                <a:cs typeface="Calibri"/>
                <a:sym typeface="Calibri"/>
              </a:rPr>
              <a:t>Lag 0</a:t>
            </a:r>
          </a:p>
        </p:txBody>
      </p:sp>
      <p:sp>
        <p:nvSpPr>
          <p:cNvPr id="909" name="Shape 909"/>
          <p:cNvSpPr txBox="1"/>
          <p:nvPr/>
        </p:nvSpPr>
        <p:spPr>
          <a:xfrm rot="-5400000">
            <a:off x="2267199" y="4532412"/>
            <a:ext cx="671979" cy="369332"/>
          </a:xfrm>
          <a:prstGeom prst="rect">
            <a:avLst/>
          </a:prstGeom>
          <a:noFill/>
          <a:ln>
            <a:noFill/>
          </a:ln>
        </p:spPr>
        <p:txBody>
          <a:bodyPr anchorCtr="0" anchor="t" bIns="45700" lIns="91425" rIns="91425" wrap="square" tIns="45700">
            <a:noAutofit/>
          </a:bodyPr>
          <a:lstStyle/>
          <a:p>
            <a:pPr indent="0" lvl="0" marL="0" marR="0" rtl="0" algn="r">
              <a:spcBef>
                <a:spcPts val="0"/>
              </a:spcBef>
              <a:buNone/>
            </a:pPr>
            <a:r>
              <a:rPr lang="en-US" sz="1800">
                <a:solidFill>
                  <a:schemeClr val="dk1"/>
                </a:solidFill>
                <a:latin typeface="Calibri"/>
                <a:ea typeface="Calibri"/>
                <a:cs typeface="Calibri"/>
                <a:sym typeface="Calibri"/>
              </a:rPr>
              <a:t>Lag 1</a:t>
            </a:r>
          </a:p>
        </p:txBody>
      </p:sp>
      <p:sp>
        <p:nvSpPr>
          <p:cNvPr id="910" name="Shape 910"/>
          <p:cNvSpPr txBox="1"/>
          <p:nvPr/>
        </p:nvSpPr>
        <p:spPr>
          <a:xfrm rot="-5400000">
            <a:off x="2693722" y="4532412"/>
            <a:ext cx="671979" cy="369332"/>
          </a:xfrm>
          <a:prstGeom prst="rect">
            <a:avLst/>
          </a:prstGeom>
          <a:noFill/>
          <a:ln>
            <a:noFill/>
          </a:ln>
        </p:spPr>
        <p:txBody>
          <a:bodyPr anchorCtr="0" anchor="t" bIns="45700" lIns="91425" rIns="91425" wrap="square" tIns="45700">
            <a:noAutofit/>
          </a:bodyPr>
          <a:lstStyle/>
          <a:p>
            <a:pPr indent="0" lvl="0" marL="0" marR="0" rtl="0" algn="r">
              <a:spcBef>
                <a:spcPts val="0"/>
              </a:spcBef>
              <a:buNone/>
            </a:pPr>
            <a:r>
              <a:rPr lang="en-US" sz="1800">
                <a:solidFill>
                  <a:schemeClr val="dk1"/>
                </a:solidFill>
                <a:latin typeface="Calibri"/>
                <a:ea typeface="Calibri"/>
                <a:cs typeface="Calibri"/>
                <a:sym typeface="Calibri"/>
              </a:rPr>
              <a:t>Lag 2</a:t>
            </a:r>
          </a:p>
        </p:txBody>
      </p:sp>
      <p:sp>
        <p:nvSpPr>
          <p:cNvPr id="911" name="Shape 911"/>
          <p:cNvSpPr txBox="1"/>
          <p:nvPr/>
        </p:nvSpPr>
        <p:spPr>
          <a:xfrm rot="-5400000">
            <a:off x="3120245" y="4532412"/>
            <a:ext cx="671979" cy="369332"/>
          </a:xfrm>
          <a:prstGeom prst="rect">
            <a:avLst/>
          </a:prstGeom>
          <a:noFill/>
          <a:ln>
            <a:noFill/>
          </a:ln>
        </p:spPr>
        <p:txBody>
          <a:bodyPr anchorCtr="0" anchor="t" bIns="45700" lIns="91425" rIns="91425" wrap="square" tIns="45700">
            <a:noAutofit/>
          </a:bodyPr>
          <a:lstStyle/>
          <a:p>
            <a:pPr indent="0" lvl="0" marL="0" marR="0" rtl="0" algn="r">
              <a:spcBef>
                <a:spcPts val="0"/>
              </a:spcBef>
              <a:buNone/>
            </a:pPr>
            <a:r>
              <a:rPr lang="en-US" sz="1800">
                <a:solidFill>
                  <a:schemeClr val="dk1"/>
                </a:solidFill>
                <a:latin typeface="Calibri"/>
                <a:ea typeface="Calibri"/>
                <a:cs typeface="Calibri"/>
                <a:sym typeface="Calibri"/>
              </a:rPr>
              <a:t>Lag 3</a:t>
            </a:r>
          </a:p>
        </p:txBody>
      </p:sp>
      <p:sp>
        <p:nvSpPr>
          <p:cNvPr id="912" name="Shape 912"/>
          <p:cNvSpPr txBox="1"/>
          <p:nvPr/>
        </p:nvSpPr>
        <p:spPr>
          <a:xfrm rot="-5400000">
            <a:off x="3546769" y="4532412"/>
            <a:ext cx="671979" cy="369332"/>
          </a:xfrm>
          <a:prstGeom prst="rect">
            <a:avLst/>
          </a:prstGeom>
          <a:noFill/>
          <a:ln>
            <a:noFill/>
          </a:ln>
        </p:spPr>
        <p:txBody>
          <a:bodyPr anchorCtr="0" anchor="t" bIns="45700" lIns="91425" rIns="91425" wrap="square" tIns="45700">
            <a:noAutofit/>
          </a:bodyPr>
          <a:lstStyle/>
          <a:p>
            <a:pPr indent="0" lvl="0" marL="0" marR="0" rtl="0" algn="r">
              <a:spcBef>
                <a:spcPts val="0"/>
              </a:spcBef>
              <a:buNone/>
            </a:pPr>
            <a:r>
              <a:rPr lang="en-US" sz="1800">
                <a:solidFill>
                  <a:schemeClr val="dk1"/>
                </a:solidFill>
                <a:latin typeface="Calibri"/>
                <a:ea typeface="Calibri"/>
                <a:cs typeface="Calibri"/>
                <a:sym typeface="Calibri"/>
              </a:rPr>
              <a:t>Lag 4</a:t>
            </a:r>
          </a:p>
        </p:txBody>
      </p:sp>
      <p:sp>
        <p:nvSpPr>
          <p:cNvPr id="913" name="Shape 913"/>
          <p:cNvSpPr txBox="1"/>
          <p:nvPr/>
        </p:nvSpPr>
        <p:spPr>
          <a:xfrm rot="-5400000">
            <a:off x="3988076" y="4532412"/>
            <a:ext cx="671979" cy="369332"/>
          </a:xfrm>
          <a:prstGeom prst="rect">
            <a:avLst/>
          </a:prstGeom>
          <a:noFill/>
          <a:ln>
            <a:noFill/>
          </a:ln>
        </p:spPr>
        <p:txBody>
          <a:bodyPr anchorCtr="0" anchor="t" bIns="45700" lIns="91425" rIns="91425" wrap="square" tIns="45700">
            <a:noAutofit/>
          </a:bodyPr>
          <a:lstStyle/>
          <a:p>
            <a:pPr indent="0" lvl="0" marL="0" marR="0" rtl="0" algn="r">
              <a:spcBef>
                <a:spcPts val="0"/>
              </a:spcBef>
              <a:buNone/>
            </a:pPr>
            <a:r>
              <a:rPr lang="en-US" sz="1800">
                <a:solidFill>
                  <a:schemeClr val="dk1"/>
                </a:solidFill>
                <a:latin typeface="Calibri"/>
                <a:ea typeface="Calibri"/>
                <a:cs typeface="Calibri"/>
                <a:sym typeface="Calibri"/>
              </a:rPr>
              <a:t>Lag 0</a:t>
            </a:r>
          </a:p>
        </p:txBody>
      </p:sp>
      <p:sp>
        <p:nvSpPr>
          <p:cNvPr id="914" name="Shape 914"/>
          <p:cNvSpPr txBox="1"/>
          <p:nvPr/>
        </p:nvSpPr>
        <p:spPr>
          <a:xfrm rot="-5400000">
            <a:off x="4414599" y="4532412"/>
            <a:ext cx="671979" cy="369332"/>
          </a:xfrm>
          <a:prstGeom prst="rect">
            <a:avLst/>
          </a:prstGeom>
          <a:noFill/>
          <a:ln>
            <a:noFill/>
          </a:ln>
        </p:spPr>
        <p:txBody>
          <a:bodyPr anchorCtr="0" anchor="t" bIns="45700" lIns="91425" rIns="91425" wrap="square" tIns="45700">
            <a:noAutofit/>
          </a:bodyPr>
          <a:lstStyle/>
          <a:p>
            <a:pPr indent="0" lvl="0" marL="0" marR="0" rtl="0" algn="r">
              <a:spcBef>
                <a:spcPts val="0"/>
              </a:spcBef>
              <a:buNone/>
            </a:pPr>
            <a:r>
              <a:rPr lang="en-US" sz="1800">
                <a:solidFill>
                  <a:schemeClr val="dk1"/>
                </a:solidFill>
                <a:latin typeface="Calibri"/>
                <a:ea typeface="Calibri"/>
                <a:cs typeface="Calibri"/>
                <a:sym typeface="Calibri"/>
              </a:rPr>
              <a:t>Lag 1</a:t>
            </a:r>
          </a:p>
        </p:txBody>
      </p:sp>
      <p:sp>
        <p:nvSpPr>
          <p:cNvPr id="915" name="Shape 915"/>
          <p:cNvSpPr txBox="1"/>
          <p:nvPr/>
        </p:nvSpPr>
        <p:spPr>
          <a:xfrm rot="-5400000">
            <a:off x="4841122" y="4532412"/>
            <a:ext cx="671979" cy="369332"/>
          </a:xfrm>
          <a:prstGeom prst="rect">
            <a:avLst/>
          </a:prstGeom>
          <a:noFill/>
          <a:ln>
            <a:noFill/>
          </a:ln>
        </p:spPr>
        <p:txBody>
          <a:bodyPr anchorCtr="0" anchor="t" bIns="45700" lIns="91425" rIns="91425" wrap="square" tIns="45700">
            <a:noAutofit/>
          </a:bodyPr>
          <a:lstStyle/>
          <a:p>
            <a:pPr indent="0" lvl="0" marL="0" marR="0" rtl="0" algn="r">
              <a:spcBef>
                <a:spcPts val="0"/>
              </a:spcBef>
              <a:buNone/>
            </a:pPr>
            <a:r>
              <a:rPr lang="en-US" sz="1800">
                <a:solidFill>
                  <a:schemeClr val="dk1"/>
                </a:solidFill>
                <a:latin typeface="Calibri"/>
                <a:ea typeface="Calibri"/>
                <a:cs typeface="Calibri"/>
                <a:sym typeface="Calibri"/>
              </a:rPr>
              <a:t>Lag 2</a:t>
            </a:r>
          </a:p>
        </p:txBody>
      </p:sp>
      <p:sp>
        <p:nvSpPr>
          <p:cNvPr id="916" name="Shape 916"/>
          <p:cNvSpPr txBox="1"/>
          <p:nvPr/>
        </p:nvSpPr>
        <p:spPr>
          <a:xfrm rot="-5400000">
            <a:off x="5267645" y="4532412"/>
            <a:ext cx="671979" cy="369332"/>
          </a:xfrm>
          <a:prstGeom prst="rect">
            <a:avLst/>
          </a:prstGeom>
          <a:noFill/>
          <a:ln>
            <a:noFill/>
          </a:ln>
        </p:spPr>
        <p:txBody>
          <a:bodyPr anchorCtr="0" anchor="t" bIns="45700" lIns="91425" rIns="91425" wrap="square" tIns="45700">
            <a:noAutofit/>
          </a:bodyPr>
          <a:lstStyle/>
          <a:p>
            <a:pPr indent="0" lvl="0" marL="0" marR="0" rtl="0" algn="r">
              <a:spcBef>
                <a:spcPts val="0"/>
              </a:spcBef>
              <a:buNone/>
            </a:pPr>
            <a:r>
              <a:rPr lang="en-US" sz="1800">
                <a:solidFill>
                  <a:schemeClr val="dk1"/>
                </a:solidFill>
                <a:latin typeface="Calibri"/>
                <a:ea typeface="Calibri"/>
                <a:cs typeface="Calibri"/>
                <a:sym typeface="Calibri"/>
              </a:rPr>
              <a:t>Lag 3</a:t>
            </a:r>
          </a:p>
        </p:txBody>
      </p:sp>
      <p:sp>
        <p:nvSpPr>
          <p:cNvPr id="917" name="Shape 917"/>
          <p:cNvSpPr txBox="1"/>
          <p:nvPr/>
        </p:nvSpPr>
        <p:spPr>
          <a:xfrm rot="-5400000">
            <a:off x="5694169" y="4532412"/>
            <a:ext cx="671979" cy="369332"/>
          </a:xfrm>
          <a:prstGeom prst="rect">
            <a:avLst/>
          </a:prstGeom>
          <a:noFill/>
          <a:ln>
            <a:noFill/>
          </a:ln>
        </p:spPr>
        <p:txBody>
          <a:bodyPr anchorCtr="0" anchor="t" bIns="45700" lIns="91425" rIns="91425" wrap="square" tIns="45700">
            <a:noAutofit/>
          </a:bodyPr>
          <a:lstStyle/>
          <a:p>
            <a:pPr indent="0" lvl="0" marL="0" marR="0" rtl="0" algn="r">
              <a:spcBef>
                <a:spcPts val="0"/>
              </a:spcBef>
              <a:buNone/>
            </a:pPr>
            <a:r>
              <a:rPr lang="en-US" sz="1800">
                <a:solidFill>
                  <a:schemeClr val="dk1"/>
                </a:solidFill>
                <a:latin typeface="Calibri"/>
                <a:ea typeface="Calibri"/>
                <a:cs typeface="Calibri"/>
                <a:sym typeface="Calibri"/>
              </a:rPr>
              <a:t>Lag 4</a:t>
            </a:r>
          </a:p>
        </p:txBody>
      </p:sp>
      <p:sp>
        <p:nvSpPr>
          <p:cNvPr id="918" name="Shape 918"/>
          <p:cNvSpPr txBox="1"/>
          <p:nvPr/>
        </p:nvSpPr>
        <p:spPr>
          <a:xfrm rot="-5400000">
            <a:off x="6646122" y="4532412"/>
            <a:ext cx="671979" cy="369332"/>
          </a:xfrm>
          <a:prstGeom prst="rect">
            <a:avLst/>
          </a:prstGeom>
          <a:noFill/>
          <a:ln>
            <a:noFill/>
          </a:ln>
        </p:spPr>
        <p:txBody>
          <a:bodyPr anchorCtr="0" anchor="t" bIns="45700" lIns="91425" rIns="91425" wrap="square" tIns="45700">
            <a:noAutofit/>
          </a:bodyPr>
          <a:lstStyle/>
          <a:p>
            <a:pPr indent="0" lvl="0" marL="0" marR="0" rtl="0" algn="r">
              <a:spcBef>
                <a:spcPts val="0"/>
              </a:spcBef>
              <a:buNone/>
            </a:pPr>
            <a:r>
              <a:rPr lang="en-US" sz="1800">
                <a:solidFill>
                  <a:schemeClr val="dk1"/>
                </a:solidFill>
                <a:latin typeface="Calibri"/>
                <a:ea typeface="Calibri"/>
                <a:cs typeface="Calibri"/>
                <a:sym typeface="Calibri"/>
              </a:rPr>
              <a:t>Lag 2</a:t>
            </a:r>
          </a:p>
        </p:txBody>
      </p:sp>
      <p:sp>
        <p:nvSpPr>
          <p:cNvPr id="919" name="Shape 919"/>
          <p:cNvSpPr txBox="1"/>
          <p:nvPr/>
        </p:nvSpPr>
        <p:spPr>
          <a:xfrm rot="-5400000">
            <a:off x="7072645" y="4532412"/>
            <a:ext cx="671979" cy="369332"/>
          </a:xfrm>
          <a:prstGeom prst="rect">
            <a:avLst/>
          </a:prstGeom>
          <a:noFill/>
          <a:ln>
            <a:noFill/>
          </a:ln>
        </p:spPr>
        <p:txBody>
          <a:bodyPr anchorCtr="0" anchor="t" bIns="45700" lIns="91425" rIns="91425" wrap="square" tIns="45700">
            <a:noAutofit/>
          </a:bodyPr>
          <a:lstStyle/>
          <a:p>
            <a:pPr indent="0" lvl="0" marL="0" marR="0" rtl="0" algn="r">
              <a:spcBef>
                <a:spcPts val="0"/>
              </a:spcBef>
              <a:buNone/>
            </a:pPr>
            <a:r>
              <a:rPr lang="en-US" sz="1800">
                <a:solidFill>
                  <a:schemeClr val="dk1"/>
                </a:solidFill>
                <a:latin typeface="Calibri"/>
                <a:ea typeface="Calibri"/>
                <a:cs typeface="Calibri"/>
                <a:sym typeface="Calibri"/>
              </a:rPr>
              <a:t>Lag 3</a:t>
            </a:r>
          </a:p>
        </p:txBody>
      </p:sp>
      <p:sp>
        <p:nvSpPr>
          <p:cNvPr id="920" name="Shape 920"/>
          <p:cNvSpPr txBox="1"/>
          <p:nvPr/>
        </p:nvSpPr>
        <p:spPr>
          <a:xfrm rot="-5400000">
            <a:off x="7499169" y="4532412"/>
            <a:ext cx="671979" cy="369332"/>
          </a:xfrm>
          <a:prstGeom prst="rect">
            <a:avLst/>
          </a:prstGeom>
          <a:noFill/>
          <a:ln>
            <a:noFill/>
          </a:ln>
        </p:spPr>
        <p:txBody>
          <a:bodyPr anchorCtr="0" anchor="t" bIns="45700" lIns="91425" rIns="91425" wrap="square" tIns="45700">
            <a:noAutofit/>
          </a:bodyPr>
          <a:lstStyle/>
          <a:p>
            <a:pPr indent="0" lvl="0" marL="0" marR="0" rtl="0" algn="r">
              <a:spcBef>
                <a:spcPts val="0"/>
              </a:spcBef>
              <a:buNone/>
            </a:pPr>
            <a:r>
              <a:rPr lang="en-US" sz="1800">
                <a:solidFill>
                  <a:schemeClr val="dk1"/>
                </a:solidFill>
                <a:latin typeface="Calibri"/>
                <a:ea typeface="Calibri"/>
                <a:cs typeface="Calibri"/>
                <a:sym typeface="Calibri"/>
              </a:rPr>
              <a:t>Lag 4</a:t>
            </a:r>
          </a:p>
        </p:txBody>
      </p:sp>
      <p:sp>
        <p:nvSpPr>
          <p:cNvPr id="921" name="Shape 921"/>
          <p:cNvSpPr txBox="1"/>
          <p:nvPr/>
        </p:nvSpPr>
        <p:spPr>
          <a:xfrm>
            <a:off x="3869946" y="2035548"/>
            <a:ext cx="463588" cy="369332"/>
          </a:xfrm>
          <a:prstGeom prst="rect">
            <a:avLst/>
          </a:prstGeom>
          <a:noFill/>
          <a:ln>
            <a:noFill/>
          </a:ln>
        </p:spPr>
        <p:txBody>
          <a:bodyPr anchorCtr="0" anchor="t" bIns="45700" lIns="91425" rIns="91425" wrap="square" tIns="45700">
            <a:noAutofit/>
          </a:bodyPr>
          <a:lstStyle/>
          <a:p>
            <a:pPr indent="0" lvl="0" marL="0" marR="0" rtl="0" algn="r">
              <a:spcBef>
                <a:spcPts val="0"/>
              </a:spcBef>
              <a:buNone/>
            </a:pPr>
            <a:r>
              <a:rPr lang="en-US" sz="1800">
                <a:solidFill>
                  <a:schemeClr val="dk1"/>
                </a:solidFill>
                <a:latin typeface="Calibri"/>
                <a:ea typeface="Calibri"/>
                <a:cs typeface="Calibri"/>
                <a:sym typeface="Calibri"/>
              </a:rPr>
              <a:t>. . .</a:t>
            </a:r>
          </a:p>
        </p:txBody>
      </p:sp>
      <p:sp>
        <p:nvSpPr>
          <p:cNvPr id="922" name="Shape 922"/>
          <p:cNvSpPr txBox="1"/>
          <p:nvPr/>
        </p:nvSpPr>
        <p:spPr>
          <a:xfrm>
            <a:off x="3869946" y="2480833"/>
            <a:ext cx="463588" cy="369332"/>
          </a:xfrm>
          <a:prstGeom prst="rect">
            <a:avLst/>
          </a:prstGeom>
          <a:noFill/>
          <a:ln>
            <a:noFill/>
          </a:ln>
        </p:spPr>
        <p:txBody>
          <a:bodyPr anchorCtr="0" anchor="t" bIns="45700" lIns="91425" rIns="91425" wrap="square" tIns="45700">
            <a:noAutofit/>
          </a:bodyPr>
          <a:lstStyle/>
          <a:p>
            <a:pPr indent="0" lvl="0" marL="0" marR="0" rtl="0" algn="r">
              <a:spcBef>
                <a:spcPts val="0"/>
              </a:spcBef>
              <a:buNone/>
            </a:pPr>
            <a:r>
              <a:rPr lang="en-US" sz="1800">
                <a:solidFill>
                  <a:schemeClr val="dk1"/>
                </a:solidFill>
                <a:latin typeface="Calibri"/>
                <a:ea typeface="Calibri"/>
                <a:cs typeface="Calibri"/>
                <a:sym typeface="Calibri"/>
              </a:rPr>
              <a:t>. . .</a:t>
            </a:r>
          </a:p>
        </p:txBody>
      </p:sp>
      <p:sp>
        <p:nvSpPr>
          <p:cNvPr id="923" name="Shape 923"/>
          <p:cNvSpPr txBox="1"/>
          <p:nvPr/>
        </p:nvSpPr>
        <p:spPr>
          <a:xfrm>
            <a:off x="6293502" y="4475845"/>
            <a:ext cx="463588" cy="369332"/>
          </a:xfrm>
          <a:prstGeom prst="rect">
            <a:avLst/>
          </a:prstGeom>
          <a:noFill/>
          <a:ln>
            <a:noFill/>
          </a:ln>
        </p:spPr>
        <p:txBody>
          <a:bodyPr anchorCtr="0" anchor="t" bIns="45700" lIns="91425" rIns="91425" wrap="square" tIns="45700">
            <a:noAutofit/>
          </a:bodyPr>
          <a:lstStyle/>
          <a:p>
            <a:pPr indent="0" lvl="0" marL="0" marR="0" rtl="0" algn="r">
              <a:spcBef>
                <a:spcPts val="0"/>
              </a:spcBef>
              <a:buNone/>
            </a:pPr>
            <a:r>
              <a:rPr lang="en-US" sz="1800">
                <a:solidFill>
                  <a:schemeClr val="dk1"/>
                </a:solidFill>
                <a:latin typeface="Calibri"/>
                <a:ea typeface="Calibri"/>
                <a:cs typeface="Calibri"/>
                <a:sym typeface="Calibri"/>
              </a:rPr>
              <a:t>. . .</a:t>
            </a:r>
          </a:p>
        </p:txBody>
      </p:sp>
      <p:sp>
        <p:nvSpPr>
          <p:cNvPr id="924" name="Shape 924"/>
          <p:cNvSpPr txBox="1"/>
          <p:nvPr/>
        </p:nvSpPr>
        <p:spPr>
          <a:xfrm>
            <a:off x="3869946" y="4487720"/>
            <a:ext cx="463588" cy="369332"/>
          </a:xfrm>
          <a:prstGeom prst="rect">
            <a:avLst/>
          </a:prstGeom>
          <a:noFill/>
          <a:ln>
            <a:noFill/>
          </a:ln>
        </p:spPr>
        <p:txBody>
          <a:bodyPr anchorCtr="0" anchor="t" bIns="45700" lIns="91425" rIns="91425" wrap="square" tIns="45700">
            <a:noAutofit/>
          </a:bodyPr>
          <a:lstStyle/>
          <a:p>
            <a:pPr indent="0" lvl="0" marL="0" marR="0" rtl="0" algn="r">
              <a:spcBef>
                <a:spcPts val="0"/>
              </a:spcBef>
              <a:buNone/>
            </a:pPr>
            <a:r>
              <a:rPr lang="en-US" sz="1800">
                <a:solidFill>
                  <a:schemeClr val="dk1"/>
                </a:solidFill>
                <a:latin typeface="Calibri"/>
                <a:ea typeface="Calibri"/>
                <a:cs typeface="Calibri"/>
                <a:sym typeface="Calibri"/>
              </a:rPr>
              <a:t>. . .</a:t>
            </a:r>
          </a:p>
        </p:txBody>
      </p:sp>
      <p:sp>
        <p:nvSpPr>
          <p:cNvPr id="925" name="Shape 925"/>
          <p:cNvSpPr txBox="1"/>
          <p:nvPr/>
        </p:nvSpPr>
        <p:spPr>
          <a:xfrm>
            <a:off x="2743194" y="1698199"/>
            <a:ext cx="855299" cy="369332"/>
          </a:xfrm>
          <a:prstGeom prst="rect">
            <a:avLst/>
          </a:prstGeom>
          <a:noFill/>
          <a:ln>
            <a:noFill/>
          </a:ln>
        </p:spPr>
        <p:txBody>
          <a:bodyPr anchorCtr="0" anchor="t" bIns="45700" lIns="91425" rIns="91425" wrap="square" tIns="45700">
            <a:noAutofit/>
          </a:bodyPr>
          <a:lstStyle/>
          <a:p>
            <a:pPr indent="0" lvl="0" marL="0" marR="0" rtl="0" algn="l">
              <a:spcBef>
                <a:spcPts val="0"/>
              </a:spcBef>
              <a:buNone/>
            </a:pPr>
            <a:r>
              <a:rPr lang="en-US" sz="1800">
                <a:solidFill>
                  <a:schemeClr val="dk1"/>
                </a:solidFill>
                <a:latin typeface="Calibri"/>
                <a:ea typeface="Calibri"/>
                <a:cs typeface="Calibri"/>
                <a:sym typeface="Calibri"/>
              </a:rPr>
              <a:t>voxel 1</a:t>
            </a:r>
          </a:p>
        </p:txBody>
      </p:sp>
      <p:sp>
        <p:nvSpPr>
          <p:cNvPr id="926" name="Shape 926"/>
          <p:cNvSpPr txBox="1"/>
          <p:nvPr/>
        </p:nvSpPr>
        <p:spPr>
          <a:xfrm>
            <a:off x="4795649" y="1698199"/>
            <a:ext cx="855299" cy="369332"/>
          </a:xfrm>
          <a:prstGeom prst="rect">
            <a:avLst/>
          </a:prstGeom>
          <a:noFill/>
          <a:ln>
            <a:noFill/>
          </a:ln>
        </p:spPr>
        <p:txBody>
          <a:bodyPr anchorCtr="0" anchor="t" bIns="45700" lIns="91425" rIns="91425" wrap="square" tIns="45700">
            <a:noAutofit/>
          </a:bodyPr>
          <a:lstStyle/>
          <a:p>
            <a:pPr indent="0" lvl="0" marL="0" marR="0" rtl="0" algn="l">
              <a:spcBef>
                <a:spcPts val="0"/>
              </a:spcBef>
              <a:buNone/>
            </a:pPr>
            <a:r>
              <a:rPr lang="en-US" sz="1800">
                <a:solidFill>
                  <a:schemeClr val="dk1"/>
                </a:solidFill>
                <a:latin typeface="Calibri"/>
                <a:ea typeface="Calibri"/>
                <a:cs typeface="Calibri"/>
                <a:sym typeface="Calibri"/>
              </a:rPr>
              <a:t>voxel 2</a:t>
            </a:r>
          </a:p>
        </p:txBody>
      </p:sp>
      <p:sp>
        <p:nvSpPr>
          <p:cNvPr id="927" name="Shape 927"/>
          <p:cNvSpPr txBox="1"/>
          <p:nvPr/>
        </p:nvSpPr>
        <p:spPr>
          <a:xfrm>
            <a:off x="6956960" y="1698199"/>
            <a:ext cx="867673" cy="369332"/>
          </a:xfrm>
          <a:prstGeom prst="rect">
            <a:avLst/>
          </a:prstGeom>
          <a:noFill/>
          <a:ln>
            <a:noFill/>
          </a:ln>
        </p:spPr>
        <p:txBody>
          <a:bodyPr anchorCtr="0" anchor="t" bIns="45700" lIns="91425" rIns="91425" wrap="square" tIns="45700">
            <a:noAutofit/>
          </a:bodyPr>
          <a:lstStyle/>
          <a:p>
            <a:pPr indent="0" lvl="0" marL="0" marR="0" rtl="0" algn="l">
              <a:spcBef>
                <a:spcPts val="0"/>
              </a:spcBef>
              <a:buNone/>
            </a:pPr>
            <a:r>
              <a:rPr lang="en-US" sz="1800">
                <a:solidFill>
                  <a:schemeClr val="dk1"/>
                </a:solidFill>
                <a:latin typeface="Calibri"/>
                <a:ea typeface="Calibri"/>
                <a:cs typeface="Calibri"/>
                <a:sym typeface="Calibri"/>
              </a:rPr>
              <a:t>voxel </a:t>
            </a:r>
            <a:r>
              <a:rPr i="1" lang="en-US" sz="1800">
                <a:solidFill>
                  <a:schemeClr val="dk1"/>
                </a:solidFill>
                <a:latin typeface="Calibri"/>
                <a:ea typeface="Calibri"/>
                <a:cs typeface="Calibri"/>
                <a:sym typeface="Calibri"/>
              </a:rPr>
              <a:t>N</a:t>
            </a:r>
          </a:p>
        </p:txBody>
      </p:sp>
      <p:sp>
        <p:nvSpPr>
          <p:cNvPr id="928" name="Shape 928"/>
          <p:cNvSpPr/>
          <p:nvPr/>
        </p:nvSpPr>
        <p:spPr>
          <a:xfrm>
            <a:off x="2013080" y="2976607"/>
            <a:ext cx="363556" cy="348454"/>
          </a:xfrm>
          <a:prstGeom prst="rect">
            <a:avLst/>
          </a:prstGeom>
          <a:solidFill>
            <a:srgbClr val="548135">
              <a:alpha val="67843"/>
            </a:srgbClr>
          </a:solidFill>
          <a:ln cap="flat" cmpd="sng" w="57150">
            <a:solidFill>
              <a:srgbClr val="7F7F7F"/>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929" name="Shape 929"/>
          <p:cNvSpPr/>
          <p:nvPr/>
        </p:nvSpPr>
        <p:spPr>
          <a:xfrm>
            <a:off x="2431978" y="2976607"/>
            <a:ext cx="363556" cy="348454"/>
          </a:xfrm>
          <a:prstGeom prst="rect">
            <a:avLst/>
          </a:prstGeom>
          <a:solidFill>
            <a:srgbClr val="548135">
              <a:alpha val="67843"/>
            </a:srgbClr>
          </a:solidFill>
          <a:ln cap="flat" cmpd="sng" w="57150">
            <a:solidFill>
              <a:srgbClr val="A5A5A5"/>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930" name="Shape 930"/>
          <p:cNvSpPr/>
          <p:nvPr/>
        </p:nvSpPr>
        <p:spPr>
          <a:xfrm>
            <a:off x="2850876" y="2976607"/>
            <a:ext cx="363556" cy="348454"/>
          </a:xfrm>
          <a:prstGeom prst="rect">
            <a:avLst/>
          </a:prstGeom>
          <a:solidFill>
            <a:srgbClr val="548135">
              <a:alpha val="67843"/>
            </a:srgbClr>
          </a:solidFill>
          <a:ln cap="flat" cmpd="sng" w="57150">
            <a:solidFill>
              <a:srgbClr val="BFBFBF"/>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931" name="Shape 931"/>
          <p:cNvSpPr/>
          <p:nvPr/>
        </p:nvSpPr>
        <p:spPr>
          <a:xfrm>
            <a:off x="3269774" y="2976607"/>
            <a:ext cx="363556" cy="348454"/>
          </a:xfrm>
          <a:prstGeom prst="rect">
            <a:avLst/>
          </a:prstGeom>
          <a:solidFill>
            <a:srgbClr val="548135">
              <a:alpha val="67843"/>
            </a:srgbClr>
          </a:solidFill>
          <a:ln cap="flat" cmpd="sng" w="57150">
            <a:solidFill>
              <a:srgbClr val="D8D8D8"/>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932" name="Shape 932"/>
          <p:cNvSpPr/>
          <p:nvPr/>
        </p:nvSpPr>
        <p:spPr>
          <a:xfrm>
            <a:off x="3688671" y="2976607"/>
            <a:ext cx="363556" cy="348454"/>
          </a:xfrm>
          <a:prstGeom prst="rect">
            <a:avLst/>
          </a:prstGeom>
          <a:solidFill>
            <a:srgbClr val="548135">
              <a:alpha val="67843"/>
            </a:srgbClr>
          </a:solidFill>
          <a:ln cap="flat" cmpd="sng" w="57150">
            <a:solidFill>
              <a:schemeClr val="lt2"/>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933" name="Shape 933"/>
          <p:cNvSpPr/>
          <p:nvPr/>
        </p:nvSpPr>
        <p:spPr>
          <a:xfrm>
            <a:off x="4148514" y="2976607"/>
            <a:ext cx="363556" cy="348454"/>
          </a:xfrm>
          <a:prstGeom prst="rect">
            <a:avLst/>
          </a:prstGeom>
          <a:solidFill>
            <a:srgbClr val="FFCCCC">
              <a:alpha val="67843"/>
            </a:srgbClr>
          </a:solidFill>
          <a:ln cap="flat" cmpd="sng" w="57150">
            <a:solidFill>
              <a:srgbClr val="7F7F7F"/>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934" name="Shape 934"/>
          <p:cNvSpPr/>
          <p:nvPr/>
        </p:nvSpPr>
        <p:spPr>
          <a:xfrm>
            <a:off x="4567412" y="2976607"/>
            <a:ext cx="363556" cy="348454"/>
          </a:xfrm>
          <a:prstGeom prst="rect">
            <a:avLst/>
          </a:prstGeom>
          <a:solidFill>
            <a:srgbClr val="FFCCCC">
              <a:alpha val="67843"/>
            </a:srgbClr>
          </a:solidFill>
          <a:ln cap="flat" cmpd="sng" w="57150">
            <a:solidFill>
              <a:srgbClr val="A5A5A5"/>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935" name="Shape 935"/>
          <p:cNvSpPr/>
          <p:nvPr/>
        </p:nvSpPr>
        <p:spPr>
          <a:xfrm>
            <a:off x="4986310" y="2976607"/>
            <a:ext cx="363556" cy="348454"/>
          </a:xfrm>
          <a:prstGeom prst="rect">
            <a:avLst/>
          </a:prstGeom>
          <a:solidFill>
            <a:srgbClr val="FFCCCC">
              <a:alpha val="67843"/>
            </a:srgbClr>
          </a:solidFill>
          <a:ln cap="flat" cmpd="sng" w="57150">
            <a:solidFill>
              <a:srgbClr val="BFBFBF"/>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936" name="Shape 936"/>
          <p:cNvSpPr/>
          <p:nvPr/>
        </p:nvSpPr>
        <p:spPr>
          <a:xfrm>
            <a:off x="5405208" y="2976607"/>
            <a:ext cx="363556" cy="348454"/>
          </a:xfrm>
          <a:prstGeom prst="rect">
            <a:avLst/>
          </a:prstGeom>
          <a:solidFill>
            <a:srgbClr val="FFCCCC">
              <a:alpha val="67843"/>
            </a:srgbClr>
          </a:solidFill>
          <a:ln cap="flat" cmpd="sng" w="57150">
            <a:solidFill>
              <a:srgbClr val="D8D8D8"/>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937" name="Shape 937"/>
          <p:cNvSpPr/>
          <p:nvPr/>
        </p:nvSpPr>
        <p:spPr>
          <a:xfrm>
            <a:off x="5824105" y="2976607"/>
            <a:ext cx="363556" cy="348454"/>
          </a:xfrm>
          <a:prstGeom prst="rect">
            <a:avLst/>
          </a:prstGeom>
          <a:solidFill>
            <a:srgbClr val="FFCCCC">
              <a:alpha val="67843"/>
            </a:srgbClr>
          </a:solidFill>
          <a:ln cap="flat" cmpd="sng" w="57150">
            <a:solidFill>
              <a:schemeClr val="lt2"/>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938" name="Shape 938"/>
          <p:cNvSpPr txBox="1"/>
          <p:nvPr/>
        </p:nvSpPr>
        <p:spPr>
          <a:xfrm>
            <a:off x="649330" y="2976607"/>
            <a:ext cx="1260986" cy="369332"/>
          </a:xfrm>
          <a:prstGeom prst="rect">
            <a:avLst/>
          </a:prstGeom>
          <a:noFill/>
          <a:ln>
            <a:noFill/>
          </a:ln>
        </p:spPr>
        <p:txBody>
          <a:bodyPr anchorCtr="0" anchor="t" bIns="45700" lIns="91425" rIns="91425" wrap="square" tIns="45700">
            <a:noAutofit/>
          </a:bodyPr>
          <a:lstStyle/>
          <a:p>
            <a:pPr indent="0" lvl="0" marL="0" marR="0" rtl="0" algn="r">
              <a:spcBef>
                <a:spcPts val="0"/>
              </a:spcBef>
              <a:buNone/>
            </a:pPr>
            <a:r>
              <a:rPr lang="en-US" sz="1800">
                <a:solidFill>
                  <a:schemeClr val="dk1"/>
                </a:solidFill>
                <a:latin typeface="Calibri"/>
                <a:ea typeface="Calibri"/>
                <a:cs typeface="Calibri"/>
                <a:sym typeface="Calibri"/>
              </a:rPr>
              <a:t>Item Hit #</a:t>
            </a:r>
            <a:r>
              <a:rPr i="1" lang="en-US" sz="1800">
                <a:solidFill>
                  <a:schemeClr val="dk1"/>
                </a:solidFill>
                <a:latin typeface="Calibri"/>
                <a:ea typeface="Calibri"/>
                <a:cs typeface="Calibri"/>
                <a:sym typeface="Calibri"/>
              </a:rPr>
              <a:t>N</a:t>
            </a:r>
          </a:p>
        </p:txBody>
      </p:sp>
      <p:sp>
        <p:nvSpPr>
          <p:cNvPr id="939" name="Shape 939"/>
          <p:cNvSpPr/>
          <p:nvPr/>
        </p:nvSpPr>
        <p:spPr>
          <a:xfrm>
            <a:off x="6787036" y="2976607"/>
            <a:ext cx="363556" cy="348454"/>
          </a:xfrm>
          <a:prstGeom prst="rect">
            <a:avLst/>
          </a:prstGeom>
          <a:solidFill>
            <a:srgbClr val="BBD6EE">
              <a:alpha val="67843"/>
            </a:srgbClr>
          </a:solidFill>
          <a:ln cap="flat" cmpd="sng" w="57150">
            <a:solidFill>
              <a:srgbClr val="BFBFBF"/>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940" name="Shape 940"/>
          <p:cNvSpPr/>
          <p:nvPr/>
        </p:nvSpPr>
        <p:spPr>
          <a:xfrm>
            <a:off x="7205934" y="2976607"/>
            <a:ext cx="363556" cy="348454"/>
          </a:xfrm>
          <a:prstGeom prst="rect">
            <a:avLst/>
          </a:prstGeom>
          <a:solidFill>
            <a:srgbClr val="BBD6EE">
              <a:alpha val="67843"/>
            </a:srgbClr>
          </a:solidFill>
          <a:ln cap="flat" cmpd="sng" w="57150">
            <a:solidFill>
              <a:srgbClr val="D8D8D8"/>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941" name="Shape 941"/>
          <p:cNvSpPr/>
          <p:nvPr/>
        </p:nvSpPr>
        <p:spPr>
          <a:xfrm>
            <a:off x="7624831" y="2976607"/>
            <a:ext cx="363556" cy="348454"/>
          </a:xfrm>
          <a:prstGeom prst="rect">
            <a:avLst/>
          </a:prstGeom>
          <a:solidFill>
            <a:srgbClr val="BBD6EE">
              <a:alpha val="67843"/>
            </a:srgbClr>
          </a:solidFill>
          <a:ln cap="flat" cmpd="sng" w="57150">
            <a:solidFill>
              <a:schemeClr val="lt2"/>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942" name="Shape 942"/>
          <p:cNvSpPr txBox="1"/>
          <p:nvPr/>
        </p:nvSpPr>
        <p:spPr>
          <a:xfrm>
            <a:off x="6291527" y="2884585"/>
            <a:ext cx="463588" cy="369332"/>
          </a:xfrm>
          <a:prstGeom prst="rect">
            <a:avLst/>
          </a:prstGeom>
          <a:noFill/>
          <a:ln>
            <a:noFill/>
          </a:ln>
        </p:spPr>
        <p:txBody>
          <a:bodyPr anchorCtr="0" anchor="t" bIns="45700" lIns="91425" rIns="91425" wrap="square" tIns="45700">
            <a:noAutofit/>
          </a:bodyPr>
          <a:lstStyle/>
          <a:p>
            <a:pPr indent="0" lvl="0" marL="0" marR="0" rtl="0" algn="r">
              <a:spcBef>
                <a:spcPts val="0"/>
              </a:spcBef>
              <a:buNone/>
            </a:pPr>
            <a:r>
              <a:rPr lang="en-US" sz="1800">
                <a:solidFill>
                  <a:schemeClr val="dk1"/>
                </a:solidFill>
                <a:latin typeface="Calibri"/>
                <a:ea typeface="Calibri"/>
                <a:cs typeface="Calibri"/>
                <a:sym typeface="Calibri"/>
              </a:rPr>
              <a:t>. . .</a:t>
            </a:r>
          </a:p>
        </p:txBody>
      </p:sp>
      <p:sp>
        <p:nvSpPr>
          <p:cNvPr id="943" name="Shape 943"/>
          <p:cNvSpPr txBox="1"/>
          <p:nvPr/>
        </p:nvSpPr>
        <p:spPr>
          <a:xfrm>
            <a:off x="3867971" y="2941983"/>
            <a:ext cx="463588" cy="369332"/>
          </a:xfrm>
          <a:prstGeom prst="rect">
            <a:avLst/>
          </a:prstGeom>
          <a:noFill/>
          <a:ln>
            <a:noFill/>
          </a:ln>
        </p:spPr>
        <p:txBody>
          <a:bodyPr anchorCtr="0" anchor="t" bIns="45700" lIns="91425" rIns="91425" wrap="square" tIns="45700">
            <a:noAutofit/>
          </a:bodyPr>
          <a:lstStyle/>
          <a:p>
            <a:pPr indent="0" lvl="0" marL="0" marR="0" rtl="0" algn="r">
              <a:spcBef>
                <a:spcPts val="0"/>
              </a:spcBef>
              <a:buNone/>
            </a:pPr>
            <a:r>
              <a:rPr lang="en-US" sz="1800">
                <a:solidFill>
                  <a:schemeClr val="dk1"/>
                </a:solidFill>
                <a:latin typeface="Calibri"/>
                <a:ea typeface="Calibri"/>
                <a:cs typeface="Calibri"/>
                <a:sym typeface="Calibri"/>
              </a:rPr>
              <a:t>. . .</a:t>
            </a:r>
          </a:p>
        </p:txBody>
      </p:sp>
      <p:sp>
        <p:nvSpPr>
          <p:cNvPr id="944" name="Shape 944"/>
          <p:cNvSpPr/>
          <p:nvPr/>
        </p:nvSpPr>
        <p:spPr>
          <a:xfrm>
            <a:off x="2013080" y="3594107"/>
            <a:ext cx="363556" cy="348454"/>
          </a:xfrm>
          <a:prstGeom prst="rect">
            <a:avLst/>
          </a:prstGeom>
          <a:solidFill>
            <a:srgbClr val="548135">
              <a:alpha val="67843"/>
            </a:srgbClr>
          </a:solidFill>
          <a:ln cap="flat" cmpd="sng" w="57150">
            <a:solidFill>
              <a:srgbClr val="7F7F7F"/>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945" name="Shape 945"/>
          <p:cNvSpPr/>
          <p:nvPr/>
        </p:nvSpPr>
        <p:spPr>
          <a:xfrm>
            <a:off x="2431978" y="3594107"/>
            <a:ext cx="363556" cy="348454"/>
          </a:xfrm>
          <a:prstGeom prst="rect">
            <a:avLst/>
          </a:prstGeom>
          <a:solidFill>
            <a:srgbClr val="548135">
              <a:alpha val="67843"/>
            </a:srgbClr>
          </a:solidFill>
          <a:ln cap="flat" cmpd="sng" w="57150">
            <a:solidFill>
              <a:srgbClr val="A5A5A5"/>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946" name="Shape 946"/>
          <p:cNvSpPr/>
          <p:nvPr/>
        </p:nvSpPr>
        <p:spPr>
          <a:xfrm>
            <a:off x="2850876" y="3594107"/>
            <a:ext cx="363556" cy="348454"/>
          </a:xfrm>
          <a:prstGeom prst="rect">
            <a:avLst/>
          </a:prstGeom>
          <a:solidFill>
            <a:srgbClr val="548135">
              <a:alpha val="67843"/>
            </a:srgbClr>
          </a:solidFill>
          <a:ln cap="flat" cmpd="sng" w="57150">
            <a:solidFill>
              <a:srgbClr val="BFBFBF"/>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947" name="Shape 947"/>
          <p:cNvSpPr/>
          <p:nvPr/>
        </p:nvSpPr>
        <p:spPr>
          <a:xfrm>
            <a:off x="3269774" y="3594107"/>
            <a:ext cx="363556" cy="348454"/>
          </a:xfrm>
          <a:prstGeom prst="rect">
            <a:avLst/>
          </a:prstGeom>
          <a:solidFill>
            <a:srgbClr val="548135">
              <a:alpha val="67843"/>
            </a:srgbClr>
          </a:solidFill>
          <a:ln cap="flat" cmpd="sng" w="57150">
            <a:solidFill>
              <a:srgbClr val="D8D8D8"/>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948" name="Shape 948"/>
          <p:cNvSpPr/>
          <p:nvPr/>
        </p:nvSpPr>
        <p:spPr>
          <a:xfrm>
            <a:off x="3688671" y="3594107"/>
            <a:ext cx="363556" cy="348454"/>
          </a:xfrm>
          <a:prstGeom prst="rect">
            <a:avLst/>
          </a:prstGeom>
          <a:solidFill>
            <a:srgbClr val="548135">
              <a:alpha val="67843"/>
            </a:srgbClr>
          </a:solidFill>
          <a:ln cap="flat" cmpd="sng" w="57150">
            <a:solidFill>
              <a:schemeClr val="lt2"/>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949" name="Shape 949"/>
          <p:cNvSpPr/>
          <p:nvPr/>
        </p:nvSpPr>
        <p:spPr>
          <a:xfrm>
            <a:off x="4148514" y="3594107"/>
            <a:ext cx="363556" cy="348454"/>
          </a:xfrm>
          <a:prstGeom prst="rect">
            <a:avLst/>
          </a:prstGeom>
          <a:solidFill>
            <a:srgbClr val="FFCCCC">
              <a:alpha val="67843"/>
            </a:srgbClr>
          </a:solidFill>
          <a:ln cap="flat" cmpd="sng" w="57150">
            <a:solidFill>
              <a:srgbClr val="7F7F7F"/>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950" name="Shape 950"/>
          <p:cNvSpPr/>
          <p:nvPr/>
        </p:nvSpPr>
        <p:spPr>
          <a:xfrm>
            <a:off x="4567412" y="3594107"/>
            <a:ext cx="363556" cy="348454"/>
          </a:xfrm>
          <a:prstGeom prst="rect">
            <a:avLst/>
          </a:prstGeom>
          <a:solidFill>
            <a:srgbClr val="FFCCCC">
              <a:alpha val="67843"/>
            </a:srgbClr>
          </a:solidFill>
          <a:ln cap="flat" cmpd="sng" w="57150">
            <a:solidFill>
              <a:srgbClr val="A5A5A5"/>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951" name="Shape 951"/>
          <p:cNvSpPr/>
          <p:nvPr/>
        </p:nvSpPr>
        <p:spPr>
          <a:xfrm>
            <a:off x="4986310" y="3594107"/>
            <a:ext cx="363556" cy="348454"/>
          </a:xfrm>
          <a:prstGeom prst="rect">
            <a:avLst/>
          </a:prstGeom>
          <a:solidFill>
            <a:srgbClr val="FFCCCC">
              <a:alpha val="67843"/>
            </a:srgbClr>
          </a:solidFill>
          <a:ln cap="flat" cmpd="sng" w="57150">
            <a:solidFill>
              <a:srgbClr val="BFBFBF"/>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952" name="Shape 952"/>
          <p:cNvSpPr/>
          <p:nvPr/>
        </p:nvSpPr>
        <p:spPr>
          <a:xfrm>
            <a:off x="5405208" y="3594107"/>
            <a:ext cx="363556" cy="348454"/>
          </a:xfrm>
          <a:prstGeom prst="rect">
            <a:avLst/>
          </a:prstGeom>
          <a:solidFill>
            <a:srgbClr val="FFCCCC">
              <a:alpha val="67843"/>
            </a:srgbClr>
          </a:solidFill>
          <a:ln cap="flat" cmpd="sng" w="57150">
            <a:solidFill>
              <a:srgbClr val="D8D8D8"/>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953" name="Shape 953"/>
          <p:cNvSpPr/>
          <p:nvPr/>
        </p:nvSpPr>
        <p:spPr>
          <a:xfrm>
            <a:off x="5824105" y="3594107"/>
            <a:ext cx="363556" cy="348454"/>
          </a:xfrm>
          <a:prstGeom prst="rect">
            <a:avLst/>
          </a:prstGeom>
          <a:solidFill>
            <a:srgbClr val="FFCCCC">
              <a:alpha val="67843"/>
            </a:srgbClr>
          </a:solidFill>
          <a:ln cap="flat" cmpd="sng" w="57150">
            <a:solidFill>
              <a:schemeClr val="lt2"/>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954" name="Shape 954"/>
          <p:cNvSpPr txBox="1"/>
          <p:nvPr/>
        </p:nvSpPr>
        <p:spPr>
          <a:xfrm>
            <a:off x="72505" y="3594107"/>
            <a:ext cx="1837811" cy="369332"/>
          </a:xfrm>
          <a:prstGeom prst="rect">
            <a:avLst/>
          </a:prstGeom>
          <a:noFill/>
          <a:ln>
            <a:noFill/>
          </a:ln>
        </p:spPr>
        <p:txBody>
          <a:bodyPr anchorCtr="0" anchor="t" bIns="45700" lIns="91425" rIns="91425" wrap="square" tIns="45700">
            <a:noAutofit/>
          </a:bodyPr>
          <a:lstStyle/>
          <a:p>
            <a:pPr indent="0" lvl="0" marL="0" marR="0" rtl="0" algn="r">
              <a:spcBef>
                <a:spcPts val="0"/>
              </a:spcBef>
              <a:buNone/>
            </a:pPr>
            <a:r>
              <a:rPr lang="en-US" sz="1800">
                <a:solidFill>
                  <a:schemeClr val="dk1"/>
                </a:solidFill>
                <a:latin typeface="Calibri"/>
                <a:ea typeface="Calibri"/>
                <a:cs typeface="Calibri"/>
                <a:sym typeface="Calibri"/>
              </a:rPr>
              <a:t>Associative Hit #1</a:t>
            </a:r>
          </a:p>
        </p:txBody>
      </p:sp>
      <p:sp>
        <p:nvSpPr>
          <p:cNvPr id="955" name="Shape 955"/>
          <p:cNvSpPr/>
          <p:nvPr/>
        </p:nvSpPr>
        <p:spPr>
          <a:xfrm>
            <a:off x="6787036" y="3594107"/>
            <a:ext cx="363556" cy="348454"/>
          </a:xfrm>
          <a:prstGeom prst="rect">
            <a:avLst/>
          </a:prstGeom>
          <a:solidFill>
            <a:srgbClr val="BBD6EE">
              <a:alpha val="67843"/>
            </a:srgbClr>
          </a:solidFill>
          <a:ln cap="flat" cmpd="sng" w="57150">
            <a:solidFill>
              <a:srgbClr val="BFBFBF"/>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956" name="Shape 956"/>
          <p:cNvSpPr/>
          <p:nvPr/>
        </p:nvSpPr>
        <p:spPr>
          <a:xfrm>
            <a:off x="7205934" y="3594107"/>
            <a:ext cx="363556" cy="348454"/>
          </a:xfrm>
          <a:prstGeom prst="rect">
            <a:avLst/>
          </a:prstGeom>
          <a:solidFill>
            <a:srgbClr val="BBD6EE">
              <a:alpha val="67843"/>
            </a:srgbClr>
          </a:solidFill>
          <a:ln cap="flat" cmpd="sng" w="57150">
            <a:solidFill>
              <a:srgbClr val="D8D8D8"/>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957" name="Shape 957"/>
          <p:cNvSpPr/>
          <p:nvPr/>
        </p:nvSpPr>
        <p:spPr>
          <a:xfrm>
            <a:off x="7624831" y="3594107"/>
            <a:ext cx="363556" cy="348454"/>
          </a:xfrm>
          <a:prstGeom prst="rect">
            <a:avLst/>
          </a:prstGeom>
          <a:solidFill>
            <a:srgbClr val="BBD6EE">
              <a:alpha val="67843"/>
            </a:srgbClr>
          </a:solidFill>
          <a:ln cap="flat" cmpd="sng" w="57150">
            <a:solidFill>
              <a:schemeClr val="lt2"/>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958" name="Shape 958"/>
          <p:cNvSpPr txBox="1"/>
          <p:nvPr/>
        </p:nvSpPr>
        <p:spPr>
          <a:xfrm>
            <a:off x="6291527" y="3502085"/>
            <a:ext cx="463588" cy="369332"/>
          </a:xfrm>
          <a:prstGeom prst="rect">
            <a:avLst/>
          </a:prstGeom>
          <a:noFill/>
          <a:ln>
            <a:noFill/>
          </a:ln>
        </p:spPr>
        <p:txBody>
          <a:bodyPr anchorCtr="0" anchor="t" bIns="45700" lIns="91425" rIns="91425" wrap="square" tIns="45700">
            <a:noAutofit/>
          </a:bodyPr>
          <a:lstStyle/>
          <a:p>
            <a:pPr indent="0" lvl="0" marL="0" marR="0" rtl="0" algn="r">
              <a:spcBef>
                <a:spcPts val="0"/>
              </a:spcBef>
              <a:buNone/>
            </a:pPr>
            <a:r>
              <a:rPr lang="en-US" sz="1800">
                <a:solidFill>
                  <a:schemeClr val="dk1"/>
                </a:solidFill>
                <a:latin typeface="Calibri"/>
                <a:ea typeface="Calibri"/>
                <a:cs typeface="Calibri"/>
                <a:sym typeface="Calibri"/>
              </a:rPr>
              <a:t>. . .</a:t>
            </a:r>
          </a:p>
        </p:txBody>
      </p:sp>
      <p:sp>
        <p:nvSpPr>
          <p:cNvPr id="959" name="Shape 959"/>
          <p:cNvSpPr txBox="1"/>
          <p:nvPr/>
        </p:nvSpPr>
        <p:spPr>
          <a:xfrm>
            <a:off x="3867971" y="3559483"/>
            <a:ext cx="463588" cy="369332"/>
          </a:xfrm>
          <a:prstGeom prst="rect">
            <a:avLst/>
          </a:prstGeom>
          <a:noFill/>
          <a:ln>
            <a:noFill/>
          </a:ln>
        </p:spPr>
        <p:txBody>
          <a:bodyPr anchorCtr="0" anchor="t" bIns="45700" lIns="91425" rIns="91425" wrap="square" tIns="45700">
            <a:noAutofit/>
          </a:bodyPr>
          <a:lstStyle/>
          <a:p>
            <a:pPr indent="0" lvl="0" marL="0" marR="0" rtl="0" algn="r">
              <a:spcBef>
                <a:spcPts val="0"/>
              </a:spcBef>
              <a:buNone/>
            </a:pPr>
            <a:r>
              <a:rPr lang="en-US" sz="1800">
                <a:solidFill>
                  <a:schemeClr val="dk1"/>
                </a:solidFill>
                <a:latin typeface="Calibri"/>
                <a:ea typeface="Calibri"/>
                <a:cs typeface="Calibri"/>
                <a:sym typeface="Calibri"/>
              </a:rPr>
              <a:t>. . .</a:t>
            </a:r>
          </a:p>
        </p:txBody>
      </p:sp>
      <p:sp>
        <p:nvSpPr>
          <p:cNvPr id="960" name="Shape 960"/>
          <p:cNvSpPr/>
          <p:nvPr/>
        </p:nvSpPr>
        <p:spPr>
          <a:xfrm>
            <a:off x="2013080" y="4033482"/>
            <a:ext cx="363556" cy="348454"/>
          </a:xfrm>
          <a:prstGeom prst="rect">
            <a:avLst/>
          </a:prstGeom>
          <a:solidFill>
            <a:srgbClr val="548135">
              <a:alpha val="67843"/>
            </a:srgbClr>
          </a:solidFill>
          <a:ln cap="flat" cmpd="sng" w="57150">
            <a:solidFill>
              <a:srgbClr val="7F7F7F"/>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961" name="Shape 961"/>
          <p:cNvSpPr/>
          <p:nvPr/>
        </p:nvSpPr>
        <p:spPr>
          <a:xfrm>
            <a:off x="2431978" y="4033482"/>
            <a:ext cx="363556" cy="348454"/>
          </a:xfrm>
          <a:prstGeom prst="rect">
            <a:avLst/>
          </a:prstGeom>
          <a:solidFill>
            <a:srgbClr val="548135">
              <a:alpha val="67843"/>
            </a:srgbClr>
          </a:solidFill>
          <a:ln cap="flat" cmpd="sng" w="57150">
            <a:solidFill>
              <a:srgbClr val="A5A5A5"/>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962" name="Shape 962"/>
          <p:cNvSpPr/>
          <p:nvPr/>
        </p:nvSpPr>
        <p:spPr>
          <a:xfrm>
            <a:off x="2850876" y="4033482"/>
            <a:ext cx="363556" cy="348454"/>
          </a:xfrm>
          <a:prstGeom prst="rect">
            <a:avLst/>
          </a:prstGeom>
          <a:solidFill>
            <a:srgbClr val="548135">
              <a:alpha val="67843"/>
            </a:srgbClr>
          </a:solidFill>
          <a:ln cap="flat" cmpd="sng" w="57150">
            <a:solidFill>
              <a:srgbClr val="BFBFBF"/>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963" name="Shape 963"/>
          <p:cNvSpPr/>
          <p:nvPr/>
        </p:nvSpPr>
        <p:spPr>
          <a:xfrm>
            <a:off x="3269774" y="4033482"/>
            <a:ext cx="363556" cy="348454"/>
          </a:xfrm>
          <a:prstGeom prst="rect">
            <a:avLst/>
          </a:prstGeom>
          <a:solidFill>
            <a:srgbClr val="548135">
              <a:alpha val="67843"/>
            </a:srgbClr>
          </a:solidFill>
          <a:ln cap="flat" cmpd="sng" w="57150">
            <a:solidFill>
              <a:srgbClr val="D8D8D8"/>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964" name="Shape 964"/>
          <p:cNvSpPr/>
          <p:nvPr/>
        </p:nvSpPr>
        <p:spPr>
          <a:xfrm>
            <a:off x="3688671" y="4033482"/>
            <a:ext cx="363556" cy="348454"/>
          </a:xfrm>
          <a:prstGeom prst="rect">
            <a:avLst/>
          </a:prstGeom>
          <a:solidFill>
            <a:srgbClr val="548135">
              <a:alpha val="67843"/>
            </a:srgbClr>
          </a:solidFill>
          <a:ln cap="flat" cmpd="sng" w="57150">
            <a:solidFill>
              <a:schemeClr val="lt2"/>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965" name="Shape 965"/>
          <p:cNvSpPr/>
          <p:nvPr/>
        </p:nvSpPr>
        <p:spPr>
          <a:xfrm>
            <a:off x="4148514" y="4033482"/>
            <a:ext cx="363556" cy="348454"/>
          </a:xfrm>
          <a:prstGeom prst="rect">
            <a:avLst/>
          </a:prstGeom>
          <a:solidFill>
            <a:srgbClr val="FFCCCC">
              <a:alpha val="67843"/>
            </a:srgbClr>
          </a:solidFill>
          <a:ln cap="flat" cmpd="sng" w="57150">
            <a:solidFill>
              <a:srgbClr val="7F7F7F"/>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966" name="Shape 966"/>
          <p:cNvSpPr/>
          <p:nvPr/>
        </p:nvSpPr>
        <p:spPr>
          <a:xfrm>
            <a:off x="4567412" y="4033482"/>
            <a:ext cx="363556" cy="348454"/>
          </a:xfrm>
          <a:prstGeom prst="rect">
            <a:avLst/>
          </a:prstGeom>
          <a:solidFill>
            <a:srgbClr val="FFCCCC">
              <a:alpha val="67843"/>
            </a:srgbClr>
          </a:solidFill>
          <a:ln cap="flat" cmpd="sng" w="57150">
            <a:solidFill>
              <a:srgbClr val="A5A5A5"/>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967" name="Shape 967"/>
          <p:cNvSpPr/>
          <p:nvPr/>
        </p:nvSpPr>
        <p:spPr>
          <a:xfrm>
            <a:off x="4986310" y="4033482"/>
            <a:ext cx="363556" cy="348454"/>
          </a:xfrm>
          <a:prstGeom prst="rect">
            <a:avLst/>
          </a:prstGeom>
          <a:solidFill>
            <a:srgbClr val="FFCCCC">
              <a:alpha val="67843"/>
            </a:srgbClr>
          </a:solidFill>
          <a:ln cap="flat" cmpd="sng" w="57150">
            <a:solidFill>
              <a:srgbClr val="BFBFBF"/>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968" name="Shape 968"/>
          <p:cNvSpPr/>
          <p:nvPr/>
        </p:nvSpPr>
        <p:spPr>
          <a:xfrm>
            <a:off x="5405208" y="4033482"/>
            <a:ext cx="363556" cy="348454"/>
          </a:xfrm>
          <a:prstGeom prst="rect">
            <a:avLst/>
          </a:prstGeom>
          <a:solidFill>
            <a:srgbClr val="FFCCCC">
              <a:alpha val="67843"/>
            </a:srgbClr>
          </a:solidFill>
          <a:ln cap="flat" cmpd="sng" w="57150">
            <a:solidFill>
              <a:srgbClr val="D8D8D8"/>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969" name="Shape 969"/>
          <p:cNvSpPr/>
          <p:nvPr/>
        </p:nvSpPr>
        <p:spPr>
          <a:xfrm>
            <a:off x="5824105" y="4033482"/>
            <a:ext cx="363556" cy="348454"/>
          </a:xfrm>
          <a:prstGeom prst="rect">
            <a:avLst/>
          </a:prstGeom>
          <a:solidFill>
            <a:srgbClr val="FFCCCC">
              <a:alpha val="67843"/>
            </a:srgbClr>
          </a:solidFill>
          <a:ln cap="flat" cmpd="sng" w="57150">
            <a:solidFill>
              <a:schemeClr val="lt2"/>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970" name="Shape 970"/>
          <p:cNvSpPr txBox="1"/>
          <p:nvPr/>
        </p:nvSpPr>
        <p:spPr>
          <a:xfrm>
            <a:off x="40445" y="4033482"/>
            <a:ext cx="1869871" cy="369332"/>
          </a:xfrm>
          <a:prstGeom prst="rect">
            <a:avLst/>
          </a:prstGeom>
          <a:noFill/>
          <a:ln>
            <a:noFill/>
          </a:ln>
        </p:spPr>
        <p:txBody>
          <a:bodyPr anchorCtr="0" anchor="t" bIns="45700" lIns="91425" rIns="91425" wrap="square" tIns="45700">
            <a:noAutofit/>
          </a:bodyPr>
          <a:lstStyle/>
          <a:p>
            <a:pPr indent="0" lvl="0" marL="0" marR="0" rtl="0" algn="r">
              <a:spcBef>
                <a:spcPts val="0"/>
              </a:spcBef>
              <a:buNone/>
            </a:pPr>
            <a:r>
              <a:rPr lang="en-US" sz="1800">
                <a:solidFill>
                  <a:schemeClr val="dk1"/>
                </a:solidFill>
                <a:latin typeface="Calibri"/>
                <a:ea typeface="Calibri"/>
                <a:cs typeface="Calibri"/>
                <a:sym typeface="Calibri"/>
              </a:rPr>
              <a:t>Associative Hit #</a:t>
            </a:r>
            <a:r>
              <a:rPr i="1" lang="en-US" sz="1800">
                <a:solidFill>
                  <a:schemeClr val="dk1"/>
                </a:solidFill>
                <a:latin typeface="Calibri"/>
                <a:ea typeface="Calibri"/>
                <a:cs typeface="Calibri"/>
                <a:sym typeface="Calibri"/>
              </a:rPr>
              <a:t>N</a:t>
            </a:r>
          </a:p>
        </p:txBody>
      </p:sp>
      <p:sp>
        <p:nvSpPr>
          <p:cNvPr id="971" name="Shape 971"/>
          <p:cNvSpPr/>
          <p:nvPr/>
        </p:nvSpPr>
        <p:spPr>
          <a:xfrm>
            <a:off x="6787036" y="4033482"/>
            <a:ext cx="363556" cy="348454"/>
          </a:xfrm>
          <a:prstGeom prst="rect">
            <a:avLst/>
          </a:prstGeom>
          <a:solidFill>
            <a:srgbClr val="BBD6EE">
              <a:alpha val="67843"/>
            </a:srgbClr>
          </a:solidFill>
          <a:ln cap="flat" cmpd="sng" w="57150">
            <a:solidFill>
              <a:srgbClr val="BFBFBF"/>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972" name="Shape 972"/>
          <p:cNvSpPr/>
          <p:nvPr/>
        </p:nvSpPr>
        <p:spPr>
          <a:xfrm>
            <a:off x="7205934" y="4033482"/>
            <a:ext cx="363556" cy="348454"/>
          </a:xfrm>
          <a:prstGeom prst="rect">
            <a:avLst/>
          </a:prstGeom>
          <a:solidFill>
            <a:srgbClr val="BBD6EE">
              <a:alpha val="67843"/>
            </a:srgbClr>
          </a:solidFill>
          <a:ln cap="flat" cmpd="sng" w="57150">
            <a:solidFill>
              <a:srgbClr val="D8D8D8"/>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973" name="Shape 973"/>
          <p:cNvSpPr/>
          <p:nvPr/>
        </p:nvSpPr>
        <p:spPr>
          <a:xfrm>
            <a:off x="7624831" y="4033482"/>
            <a:ext cx="363556" cy="348454"/>
          </a:xfrm>
          <a:prstGeom prst="rect">
            <a:avLst/>
          </a:prstGeom>
          <a:solidFill>
            <a:srgbClr val="BBD6EE">
              <a:alpha val="67843"/>
            </a:srgbClr>
          </a:solidFill>
          <a:ln cap="flat" cmpd="sng" w="57150">
            <a:solidFill>
              <a:schemeClr val="lt2"/>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974" name="Shape 974"/>
          <p:cNvSpPr txBox="1"/>
          <p:nvPr/>
        </p:nvSpPr>
        <p:spPr>
          <a:xfrm>
            <a:off x="6291527" y="3941460"/>
            <a:ext cx="463588" cy="369332"/>
          </a:xfrm>
          <a:prstGeom prst="rect">
            <a:avLst/>
          </a:prstGeom>
          <a:noFill/>
          <a:ln>
            <a:noFill/>
          </a:ln>
        </p:spPr>
        <p:txBody>
          <a:bodyPr anchorCtr="0" anchor="t" bIns="45700" lIns="91425" rIns="91425" wrap="square" tIns="45700">
            <a:noAutofit/>
          </a:bodyPr>
          <a:lstStyle/>
          <a:p>
            <a:pPr indent="0" lvl="0" marL="0" marR="0" rtl="0" algn="r">
              <a:spcBef>
                <a:spcPts val="0"/>
              </a:spcBef>
              <a:buNone/>
            </a:pPr>
            <a:r>
              <a:rPr lang="en-US" sz="1800">
                <a:solidFill>
                  <a:schemeClr val="dk1"/>
                </a:solidFill>
                <a:latin typeface="Calibri"/>
                <a:ea typeface="Calibri"/>
                <a:cs typeface="Calibri"/>
                <a:sym typeface="Calibri"/>
              </a:rPr>
              <a:t>. . .</a:t>
            </a:r>
          </a:p>
        </p:txBody>
      </p:sp>
      <p:sp>
        <p:nvSpPr>
          <p:cNvPr id="975" name="Shape 975"/>
          <p:cNvSpPr txBox="1"/>
          <p:nvPr/>
        </p:nvSpPr>
        <p:spPr>
          <a:xfrm>
            <a:off x="3867971" y="3998858"/>
            <a:ext cx="463588" cy="369332"/>
          </a:xfrm>
          <a:prstGeom prst="rect">
            <a:avLst/>
          </a:prstGeom>
          <a:noFill/>
          <a:ln>
            <a:noFill/>
          </a:ln>
        </p:spPr>
        <p:txBody>
          <a:bodyPr anchorCtr="0" anchor="t" bIns="45700" lIns="91425" rIns="91425" wrap="square" tIns="45700">
            <a:noAutofit/>
          </a:bodyPr>
          <a:lstStyle/>
          <a:p>
            <a:pPr indent="0" lvl="0" marL="0" marR="0" rtl="0" algn="r">
              <a:spcBef>
                <a:spcPts val="0"/>
              </a:spcBef>
              <a:buNone/>
            </a:pPr>
            <a:r>
              <a:rPr lang="en-US" sz="1800">
                <a:solidFill>
                  <a:schemeClr val="dk1"/>
                </a:solidFill>
                <a:latin typeface="Calibri"/>
                <a:ea typeface="Calibri"/>
                <a:cs typeface="Calibri"/>
                <a:sym typeface="Calibri"/>
              </a:rPr>
              <a:t>. . .</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4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4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4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4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4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4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5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5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5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5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5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5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5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5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5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5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6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6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6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6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6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6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6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6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6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6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7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7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7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7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7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7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9" name="Shape 979"/>
        <p:cNvGrpSpPr/>
        <p:nvPr/>
      </p:nvGrpSpPr>
      <p:grpSpPr>
        <a:xfrm>
          <a:off x="0" y="0"/>
          <a:ext cx="0" cy="0"/>
          <a:chOff x="0" y="0"/>
          <a:chExt cx="0" cy="0"/>
        </a:xfrm>
      </p:grpSpPr>
      <p:sp>
        <p:nvSpPr>
          <p:cNvPr id="980" name="Shape 980"/>
          <p:cNvSpPr/>
          <p:nvPr/>
        </p:nvSpPr>
        <p:spPr>
          <a:xfrm>
            <a:off x="2007037" y="3059762"/>
            <a:ext cx="363556" cy="348454"/>
          </a:xfrm>
          <a:prstGeom prst="rect">
            <a:avLst/>
          </a:prstGeom>
          <a:solidFill>
            <a:srgbClr val="548135">
              <a:alpha val="67843"/>
            </a:srgbClr>
          </a:solidFill>
          <a:ln cap="flat" cmpd="sng" w="57150">
            <a:solidFill>
              <a:srgbClr val="7F7F7F"/>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981" name="Shape 981"/>
          <p:cNvSpPr/>
          <p:nvPr/>
        </p:nvSpPr>
        <p:spPr>
          <a:xfrm>
            <a:off x="2425935" y="3059762"/>
            <a:ext cx="363556" cy="348454"/>
          </a:xfrm>
          <a:prstGeom prst="rect">
            <a:avLst/>
          </a:prstGeom>
          <a:solidFill>
            <a:srgbClr val="548135">
              <a:alpha val="67843"/>
            </a:srgbClr>
          </a:solidFill>
          <a:ln cap="flat" cmpd="sng" w="57150">
            <a:solidFill>
              <a:srgbClr val="A5A5A5"/>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982" name="Shape 982"/>
          <p:cNvSpPr/>
          <p:nvPr/>
        </p:nvSpPr>
        <p:spPr>
          <a:xfrm>
            <a:off x="2844833" y="3059762"/>
            <a:ext cx="363556" cy="348454"/>
          </a:xfrm>
          <a:prstGeom prst="rect">
            <a:avLst/>
          </a:prstGeom>
          <a:solidFill>
            <a:srgbClr val="548135">
              <a:alpha val="67843"/>
            </a:srgbClr>
          </a:solidFill>
          <a:ln cap="flat" cmpd="sng" w="57150">
            <a:solidFill>
              <a:srgbClr val="BFBFBF"/>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983" name="Shape 983"/>
          <p:cNvSpPr/>
          <p:nvPr/>
        </p:nvSpPr>
        <p:spPr>
          <a:xfrm>
            <a:off x="3263731" y="3059762"/>
            <a:ext cx="363556" cy="348454"/>
          </a:xfrm>
          <a:prstGeom prst="rect">
            <a:avLst/>
          </a:prstGeom>
          <a:solidFill>
            <a:srgbClr val="548135">
              <a:alpha val="67843"/>
            </a:srgbClr>
          </a:solidFill>
          <a:ln cap="flat" cmpd="sng" w="57150">
            <a:solidFill>
              <a:srgbClr val="D8D8D8"/>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984" name="Shape 984"/>
          <p:cNvSpPr/>
          <p:nvPr/>
        </p:nvSpPr>
        <p:spPr>
          <a:xfrm>
            <a:off x="3682628" y="3059762"/>
            <a:ext cx="363556" cy="348454"/>
          </a:xfrm>
          <a:prstGeom prst="rect">
            <a:avLst/>
          </a:prstGeom>
          <a:solidFill>
            <a:srgbClr val="548135">
              <a:alpha val="67843"/>
            </a:srgbClr>
          </a:solidFill>
          <a:ln cap="flat" cmpd="sng" w="57150">
            <a:solidFill>
              <a:schemeClr val="lt2"/>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985" name="Shape 985"/>
          <p:cNvSpPr/>
          <p:nvPr/>
        </p:nvSpPr>
        <p:spPr>
          <a:xfrm>
            <a:off x="4142471" y="3059762"/>
            <a:ext cx="363556" cy="348454"/>
          </a:xfrm>
          <a:prstGeom prst="rect">
            <a:avLst/>
          </a:prstGeom>
          <a:solidFill>
            <a:srgbClr val="FFCCCC">
              <a:alpha val="67843"/>
            </a:srgbClr>
          </a:solidFill>
          <a:ln cap="flat" cmpd="sng" w="57150">
            <a:solidFill>
              <a:srgbClr val="7F7F7F"/>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986" name="Shape 986"/>
          <p:cNvSpPr/>
          <p:nvPr/>
        </p:nvSpPr>
        <p:spPr>
          <a:xfrm>
            <a:off x="4561369" y="3059762"/>
            <a:ext cx="363556" cy="348454"/>
          </a:xfrm>
          <a:prstGeom prst="rect">
            <a:avLst/>
          </a:prstGeom>
          <a:solidFill>
            <a:srgbClr val="FFCCCC">
              <a:alpha val="67843"/>
            </a:srgbClr>
          </a:solidFill>
          <a:ln cap="flat" cmpd="sng" w="57150">
            <a:solidFill>
              <a:srgbClr val="A5A5A5"/>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987" name="Shape 987"/>
          <p:cNvSpPr/>
          <p:nvPr/>
        </p:nvSpPr>
        <p:spPr>
          <a:xfrm>
            <a:off x="4980267" y="3059762"/>
            <a:ext cx="363556" cy="348454"/>
          </a:xfrm>
          <a:prstGeom prst="rect">
            <a:avLst/>
          </a:prstGeom>
          <a:solidFill>
            <a:srgbClr val="FFCCCC">
              <a:alpha val="67843"/>
            </a:srgbClr>
          </a:solidFill>
          <a:ln cap="flat" cmpd="sng" w="57150">
            <a:solidFill>
              <a:srgbClr val="BFBFBF"/>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988" name="Shape 988"/>
          <p:cNvSpPr/>
          <p:nvPr/>
        </p:nvSpPr>
        <p:spPr>
          <a:xfrm>
            <a:off x="5399165" y="3059762"/>
            <a:ext cx="363556" cy="348454"/>
          </a:xfrm>
          <a:prstGeom prst="rect">
            <a:avLst/>
          </a:prstGeom>
          <a:solidFill>
            <a:srgbClr val="FFCCCC">
              <a:alpha val="67843"/>
            </a:srgbClr>
          </a:solidFill>
          <a:ln cap="flat" cmpd="sng" w="57150">
            <a:solidFill>
              <a:srgbClr val="D8D8D8"/>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989" name="Shape 989"/>
          <p:cNvSpPr/>
          <p:nvPr/>
        </p:nvSpPr>
        <p:spPr>
          <a:xfrm>
            <a:off x="5818062" y="3059762"/>
            <a:ext cx="363556" cy="348454"/>
          </a:xfrm>
          <a:prstGeom prst="rect">
            <a:avLst/>
          </a:prstGeom>
          <a:solidFill>
            <a:srgbClr val="FFCCCC">
              <a:alpha val="67843"/>
            </a:srgbClr>
          </a:solidFill>
          <a:ln cap="flat" cmpd="sng" w="57150">
            <a:solidFill>
              <a:schemeClr val="lt2"/>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990" name="Shape 990"/>
          <p:cNvSpPr/>
          <p:nvPr/>
        </p:nvSpPr>
        <p:spPr>
          <a:xfrm>
            <a:off x="6780993" y="3059762"/>
            <a:ext cx="363556" cy="348454"/>
          </a:xfrm>
          <a:prstGeom prst="rect">
            <a:avLst/>
          </a:prstGeom>
          <a:solidFill>
            <a:srgbClr val="BBD6EE">
              <a:alpha val="67843"/>
            </a:srgbClr>
          </a:solidFill>
          <a:ln cap="flat" cmpd="sng" w="57150">
            <a:solidFill>
              <a:srgbClr val="BFBFBF"/>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991" name="Shape 991"/>
          <p:cNvSpPr/>
          <p:nvPr/>
        </p:nvSpPr>
        <p:spPr>
          <a:xfrm>
            <a:off x="7199891" y="3059762"/>
            <a:ext cx="363556" cy="348454"/>
          </a:xfrm>
          <a:prstGeom prst="rect">
            <a:avLst/>
          </a:prstGeom>
          <a:solidFill>
            <a:srgbClr val="BBD6EE">
              <a:alpha val="67843"/>
            </a:srgbClr>
          </a:solidFill>
          <a:ln cap="flat" cmpd="sng" w="57150">
            <a:solidFill>
              <a:srgbClr val="D8D8D8"/>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992" name="Shape 992"/>
          <p:cNvSpPr/>
          <p:nvPr/>
        </p:nvSpPr>
        <p:spPr>
          <a:xfrm>
            <a:off x="7618788" y="3059762"/>
            <a:ext cx="363556" cy="348454"/>
          </a:xfrm>
          <a:prstGeom prst="rect">
            <a:avLst/>
          </a:prstGeom>
          <a:solidFill>
            <a:srgbClr val="BBD6EE">
              <a:alpha val="67843"/>
            </a:srgbClr>
          </a:solidFill>
          <a:ln cap="flat" cmpd="sng" w="57150">
            <a:solidFill>
              <a:schemeClr val="lt2"/>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993" name="Shape 993"/>
          <p:cNvSpPr txBox="1"/>
          <p:nvPr/>
        </p:nvSpPr>
        <p:spPr>
          <a:xfrm rot="-2957456">
            <a:off x="1828005" y="2378262"/>
            <a:ext cx="1289712" cy="369332"/>
          </a:xfrm>
          <a:prstGeom prst="rect">
            <a:avLst/>
          </a:prstGeom>
          <a:noFill/>
          <a:ln>
            <a:noFill/>
          </a:ln>
        </p:spPr>
        <p:txBody>
          <a:bodyPr anchorCtr="0" anchor="t" bIns="45700" lIns="91425" rIns="91425" wrap="square" tIns="45700">
            <a:noAutofit/>
          </a:bodyPr>
          <a:lstStyle/>
          <a:p>
            <a:pPr indent="0" lvl="0" marL="0" marR="0" rtl="0" algn="l">
              <a:spcBef>
                <a:spcPts val="0"/>
              </a:spcBef>
              <a:buNone/>
            </a:pPr>
            <a:r>
              <a:rPr lang="en-US" sz="1800">
                <a:solidFill>
                  <a:schemeClr val="dk1"/>
                </a:solidFill>
                <a:latin typeface="Calibri"/>
                <a:ea typeface="Calibri"/>
                <a:cs typeface="Calibri"/>
                <a:sym typeface="Calibri"/>
              </a:rPr>
              <a:t>Voxel</a:t>
            </a:r>
            <a:r>
              <a:rPr baseline="-25000" lang="en-US" sz="1800">
                <a:solidFill>
                  <a:schemeClr val="dk1"/>
                </a:solidFill>
                <a:latin typeface="Calibri"/>
                <a:ea typeface="Calibri"/>
                <a:cs typeface="Calibri"/>
                <a:sym typeface="Calibri"/>
              </a:rPr>
              <a:t>1</a:t>
            </a:r>
            <a:r>
              <a:rPr lang="en-US" sz="1800">
                <a:solidFill>
                  <a:schemeClr val="dk1"/>
                </a:solidFill>
                <a:latin typeface="Calibri"/>
                <a:ea typeface="Calibri"/>
                <a:cs typeface="Calibri"/>
                <a:sym typeface="Calibri"/>
              </a:rPr>
              <a:t> Lag0</a:t>
            </a:r>
          </a:p>
        </p:txBody>
      </p:sp>
      <p:sp>
        <p:nvSpPr>
          <p:cNvPr id="994" name="Shape 994"/>
          <p:cNvSpPr txBox="1"/>
          <p:nvPr/>
        </p:nvSpPr>
        <p:spPr>
          <a:xfrm rot="-2957456">
            <a:off x="2709453" y="2378262"/>
            <a:ext cx="1289712" cy="369332"/>
          </a:xfrm>
          <a:prstGeom prst="rect">
            <a:avLst/>
          </a:prstGeom>
          <a:noFill/>
          <a:ln>
            <a:noFill/>
          </a:ln>
        </p:spPr>
        <p:txBody>
          <a:bodyPr anchorCtr="0" anchor="t" bIns="45700" lIns="91425" rIns="91425" wrap="square" tIns="45700">
            <a:noAutofit/>
          </a:bodyPr>
          <a:lstStyle/>
          <a:p>
            <a:pPr indent="0" lvl="0" marL="0" marR="0" rtl="0" algn="l">
              <a:spcBef>
                <a:spcPts val="0"/>
              </a:spcBef>
              <a:buNone/>
            </a:pPr>
            <a:r>
              <a:rPr lang="en-US" sz="1800">
                <a:solidFill>
                  <a:schemeClr val="dk1"/>
                </a:solidFill>
                <a:latin typeface="Calibri"/>
                <a:ea typeface="Calibri"/>
                <a:cs typeface="Calibri"/>
                <a:sym typeface="Calibri"/>
              </a:rPr>
              <a:t>Voxel</a:t>
            </a:r>
            <a:r>
              <a:rPr baseline="-25000" lang="en-US" sz="1800">
                <a:solidFill>
                  <a:schemeClr val="dk1"/>
                </a:solidFill>
                <a:latin typeface="Calibri"/>
                <a:ea typeface="Calibri"/>
                <a:cs typeface="Calibri"/>
                <a:sym typeface="Calibri"/>
              </a:rPr>
              <a:t>1</a:t>
            </a:r>
            <a:r>
              <a:rPr lang="en-US" sz="1800">
                <a:solidFill>
                  <a:schemeClr val="dk1"/>
                </a:solidFill>
                <a:latin typeface="Calibri"/>
                <a:ea typeface="Calibri"/>
                <a:cs typeface="Calibri"/>
                <a:sym typeface="Calibri"/>
              </a:rPr>
              <a:t> Lag2</a:t>
            </a:r>
          </a:p>
        </p:txBody>
      </p:sp>
      <p:sp>
        <p:nvSpPr>
          <p:cNvPr id="995" name="Shape 995"/>
          <p:cNvSpPr txBox="1"/>
          <p:nvPr/>
        </p:nvSpPr>
        <p:spPr>
          <a:xfrm rot="-2957456">
            <a:off x="2281205" y="2378262"/>
            <a:ext cx="1289712" cy="369332"/>
          </a:xfrm>
          <a:prstGeom prst="rect">
            <a:avLst/>
          </a:prstGeom>
          <a:noFill/>
          <a:ln>
            <a:noFill/>
          </a:ln>
        </p:spPr>
        <p:txBody>
          <a:bodyPr anchorCtr="0" anchor="t" bIns="45700" lIns="91425" rIns="91425" wrap="square" tIns="45700">
            <a:noAutofit/>
          </a:bodyPr>
          <a:lstStyle/>
          <a:p>
            <a:pPr indent="0" lvl="0" marL="0" marR="0" rtl="0" algn="l">
              <a:spcBef>
                <a:spcPts val="0"/>
              </a:spcBef>
              <a:buNone/>
            </a:pPr>
            <a:r>
              <a:rPr lang="en-US" sz="1800">
                <a:solidFill>
                  <a:schemeClr val="dk1"/>
                </a:solidFill>
                <a:latin typeface="Calibri"/>
                <a:ea typeface="Calibri"/>
                <a:cs typeface="Calibri"/>
                <a:sym typeface="Calibri"/>
              </a:rPr>
              <a:t>Voxel</a:t>
            </a:r>
            <a:r>
              <a:rPr baseline="-25000" lang="en-US" sz="1800">
                <a:solidFill>
                  <a:schemeClr val="dk1"/>
                </a:solidFill>
                <a:latin typeface="Calibri"/>
                <a:ea typeface="Calibri"/>
                <a:cs typeface="Calibri"/>
                <a:sym typeface="Calibri"/>
              </a:rPr>
              <a:t>1</a:t>
            </a:r>
            <a:r>
              <a:rPr lang="en-US" sz="1800">
                <a:solidFill>
                  <a:schemeClr val="dk1"/>
                </a:solidFill>
                <a:latin typeface="Calibri"/>
                <a:ea typeface="Calibri"/>
                <a:cs typeface="Calibri"/>
                <a:sym typeface="Calibri"/>
              </a:rPr>
              <a:t> Lag1</a:t>
            </a:r>
          </a:p>
        </p:txBody>
      </p:sp>
      <p:sp>
        <p:nvSpPr>
          <p:cNvPr id="996" name="Shape 996"/>
          <p:cNvSpPr txBox="1"/>
          <p:nvPr/>
        </p:nvSpPr>
        <p:spPr>
          <a:xfrm rot="-2957456">
            <a:off x="3115627" y="2378262"/>
            <a:ext cx="1289712" cy="369332"/>
          </a:xfrm>
          <a:prstGeom prst="rect">
            <a:avLst/>
          </a:prstGeom>
          <a:noFill/>
          <a:ln>
            <a:noFill/>
          </a:ln>
        </p:spPr>
        <p:txBody>
          <a:bodyPr anchorCtr="0" anchor="t" bIns="45700" lIns="91425" rIns="91425" wrap="square" tIns="45700">
            <a:noAutofit/>
          </a:bodyPr>
          <a:lstStyle/>
          <a:p>
            <a:pPr indent="0" lvl="0" marL="0" marR="0" rtl="0" algn="l">
              <a:spcBef>
                <a:spcPts val="0"/>
              </a:spcBef>
              <a:buNone/>
            </a:pPr>
            <a:r>
              <a:rPr lang="en-US" sz="1800">
                <a:solidFill>
                  <a:schemeClr val="dk1"/>
                </a:solidFill>
                <a:latin typeface="Calibri"/>
                <a:ea typeface="Calibri"/>
                <a:cs typeface="Calibri"/>
                <a:sym typeface="Calibri"/>
              </a:rPr>
              <a:t>Voxel</a:t>
            </a:r>
            <a:r>
              <a:rPr baseline="-25000" lang="en-US" sz="1800">
                <a:solidFill>
                  <a:schemeClr val="dk1"/>
                </a:solidFill>
                <a:latin typeface="Calibri"/>
                <a:ea typeface="Calibri"/>
                <a:cs typeface="Calibri"/>
                <a:sym typeface="Calibri"/>
              </a:rPr>
              <a:t>1</a:t>
            </a:r>
            <a:r>
              <a:rPr lang="en-US" sz="1800">
                <a:solidFill>
                  <a:schemeClr val="dk1"/>
                </a:solidFill>
                <a:latin typeface="Calibri"/>
                <a:ea typeface="Calibri"/>
                <a:cs typeface="Calibri"/>
                <a:sym typeface="Calibri"/>
              </a:rPr>
              <a:t> Lag3</a:t>
            </a:r>
          </a:p>
        </p:txBody>
      </p:sp>
      <p:sp>
        <p:nvSpPr>
          <p:cNvPr id="997" name="Shape 997"/>
          <p:cNvSpPr txBox="1"/>
          <p:nvPr/>
        </p:nvSpPr>
        <p:spPr>
          <a:xfrm rot="-2957456">
            <a:off x="3545866" y="2378262"/>
            <a:ext cx="1289712" cy="369332"/>
          </a:xfrm>
          <a:prstGeom prst="rect">
            <a:avLst/>
          </a:prstGeom>
          <a:noFill/>
          <a:ln>
            <a:noFill/>
          </a:ln>
        </p:spPr>
        <p:txBody>
          <a:bodyPr anchorCtr="0" anchor="t" bIns="45700" lIns="91425" rIns="91425" wrap="square" tIns="45700">
            <a:noAutofit/>
          </a:bodyPr>
          <a:lstStyle/>
          <a:p>
            <a:pPr indent="0" lvl="0" marL="0" marR="0" rtl="0" algn="l">
              <a:spcBef>
                <a:spcPts val="0"/>
              </a:spcBef>
              <a:buNone/>
            </a:pPr>
            <a:r>
              <a:rPr lang="en-US" sz="1800">
                <a:solidFill>
                  <a:schemeClr val="dk1"/>
                </a:solidFill>
                <a:latin typeface="Calibri"/>
                <a:ea typeface="Calibri"/>
                <a:cs typeface="Calibri"/>
                <a:sym typeface="Calibri"/>
              </a:rPr>
              <a:t>Voxel</a:t>
            </a:r>
            <a:r>
              <a:rPr baseline="-25000" lang="en-US" sz="1800">
                <a:solidFill>
                  <a:schemeClr val="dk1"/>
                </a:solidFill>
                <a:latin typeface="Calibri"/>
                <a:ea typeface="Calibri"/>
                <a:cs typeface="Calibri"/>
                <a:sym typeface="Calibri"/>
              </a:rPr>
              <a:t>1</a:t>
            </a:r>
            <a:r>
              <a:rPr lang="en-US" sz="1800">
                <a:solidFill>
                  <a:schemeClr val="dk1"/>
                </a:solidFill>
                <a:latin typeface="Calibri"/>
                <a:ea typeface="Calibri"/>
                <a:cs typeface="Calibri"/>
                <a:sym typeface="Calibri"/>
              </a:rPr>
              <a:t> Lag4</a:t>
            </a:r>
          </a:p>
        </p:txBody>
      </p:sp>
      <p:sp>
        <p:nvSpPr>
          <p:cNvPr id="998" name="Shape 998"/>
          <p:cNvSpPr txBox="1"/>
          <p:nvPr/>
        </p:nvSpPr>
        <p:spPr>
          <a:xfrm rot="-2957456">
            <a:off x="4037803" y="2378262"/>
            <a:ext cx="1289712" cy="369332"/>
          </a:xfrm>
          <a:prstGeom prst="rect">
            <a:avLst/>
          </a:prstGeom>
          <a:noFill/>
          <a:ln>
            <a:noFill/>
          </a:ln>
        </p:spPr>
        <p:txBody>
          <a:bodyPr anchorCtr="0" anchor="t" bIns="45700" lIns="91425" rIns="91425" wrap="square" tIns="45700">
            <a:noAutofit/>
          </a:bodyPr>
          <a:lstStyle/>
          <a:p>
            <a:pPr indent="0" lvl="0" marL="0" marR="0" rtl="0" algn="l">
              <a:spcBef>
                <a:spcPts val="0"/>
              </a:spcBef>
              <a:buNone/>
            </a:pPr>
            <a:r>
              <a:rPr lang="en-US" sz="1800">
                <a:solidFill>
                  <a:schemeClr val="dk1"/>
                </a:solidFill>
                <a:latin typeface="Calibri"/>
                <a:ea typeface="Calibri"/>
                <a:cs typeface="Calibri"/>
                <a:sym typeface="Calibri"/>
              </a:rPr>
              <a:t>Voxel</a:t>
            </a:r>
            <a:r>
              <a:rPr baseline="-25000" lang="en-US" sz="1800">
                <a:solidFill>
                  <a:schemeClr val="dk1"/>
                </a:solidFill>
                <a:latin typeface="Calibri"/>
                <a:ea typeface="Calibri"/>
                <a:cs typeface="Calibri"/>
                <a:sym typeface="Calibri"/>
              </a:rPr>
              <a:t>2</a:t>
            </a:r>
            <a:r>
              <a:rPr lang="en-US" sz="1800">
                <a:solidFill>
                  <a:schemeClr val="dk1"/>
                </a:solidFill>
                <a:latin typeface="Calibri"/>
                <a:ea typeface="Calibri"/>
                <a:cs typeface="Calibri"/>
                <a:sym typeface="Calibri"/>
              </a:rPr>
              <a:t> Lag0</a:t>
            </a:r>
          </a:p>
        </p:txBody>
      </p:sp>
      <p:sp>
        <p:nvSpPr>
          <p:cNvPr id="999" name="Shape 999"/>
          <p:cNvSpPr txBox="1"/>
          <p:nvPr/>
        </p:nvSpPr>
        <p:spPr>
          <a:xfrm rot="-2957456">
            <a:off x="4895187" y="2378262"/>
            <a:ext cx="1289712" cy="369332"/>
          </a:xfrm>
          <a:prstGeom prst="rect">
            <a:avLst/>
          </a:prstGeom>
          <a:noFill/>
          <a:ln>
            <a:noFill/>
          </a:ln>
        </p:spPr>
        <p:txBody>
          <a:bodyPr anchorCtr="0" anchor="t" bIns="45700" lIns="91425" rIns="91425" wrap="square" tIns="45700">
            <a:noAutofit/>
          </a:bodyPr>
          <a:lstStyle/>
          <a:p>
            <a:pPr indent="0" lvl="0" marL="0" marR="0" rtl="0" algn="l">
              <a:spcBef>
                <a:spcPts val="0"/>
              </a:spcBef>
              <a:buNone/>
            </a:pPr>
            <a:r>
              <a:rPr lang="en-US" sz="1800">
                <a:solidFill>
                  <a:schemeClr val="dk1"/>
                </a:solidFill>
                <a:latin typeface="Calibri"/>
                <a:ea typeface="Calibri"/>
                <a:cs typeface="Calibri"/>
                <a:sym typeface="Calibri"/>
              </a:rPr>
              <a:t>Voxel</a:t>
            </a:r>
            <a:r>
              <a:rPr baseline="-25000" lang="en-US" sz="1800">
                <a:solidFill>
                  <a:schemeClr val="dk1"/>
                </a:solidFill>
                <a:latin typeface="Calibri"/>
                <a:ea typeface="Calibri"/>
                <a:cs typeface="Calibri"/>
                <a:sym typeface="Calibri"/>
              </a:rPr>
              <a:t>2</a:t>
            </a:r>
            <a:r>
              <a:rPr lang="en-US" sz="1800">
                <a:solidFill>
                  <a:schemeClr val="dk1"/>
                </a:solidFill>
                <a:latin typeface="Calibri"/>
                <a:ea typeface="Calibri"/>
                <a:cs typeface="Calibri"/>
                <a:sym typeface="Calibri"/>
              </a:rPr>
              <a:t> Lag2</a:t>
            </a:r>
          </a:p>
        </p:txBody>
      </p:sp>
      <p:sp>
        <p:nvSpPr>
          <p:cNvPr id="1000" name="Shape 1000"/>
          <p:cNvSpPr txBox="1"/>
          <p:nvPr/>
        </p:nvSpPr>
        <p:spPr>
          <a:xfrm rot="-2957456">
            <a:off x="4442875" y="2378262"/>
            <a:ext cx="1289712" cy="369332"/>
          </a:xfrm>
          <a:prstGeom prst="rect">
            <a:avLst/>
          </a:prstGeom>
          <a:noFill/>
          <a:ln>
            <a:noFill/>
          </a:ln>
        </p:spPr>
        <p:txBody>
          <a:bodyPr anchorCtr="0" anchor="t" bIns="45700" lIns="91425" rIns="91425" wrap="square" tIns="45700">
            <a:noAutofit/>
          </a:bodyPr>
          <a:lstStyle/>
          <a:p>
            <a:pPr indent="0" lvl="0" marL="0" marR="0" rtl="0" algn="l">
              <a:spcBef>
                <a:spcPts val="0"/>
              </a:spcBef>
              <a:buNone/>
            </a:pPr>
            <a:r>
              <a:rPr lang="en-US" sz="1800">
                <a:solidFill>
                  <a:schemeClr val="dk1"/>
                </a:solidFill>
                <a:latin typeface="Calibri"/>
                <a:ea typeface="Calibri"/>
                <a:cs typeface="Calibri"/>
                <a:sym typeface="Calibri"/>
              </a:rPr>
              <a:t>Voxel</a:t>
            </a:r>
            <a:r>
              <a:rPr baseline="-25000" lang="en-US" sz="1800">
                <a:solidFill>
                  <a:schemeClr val="dk1"/>
                </a:solidFill>
                <a:latin typeface="Calibri"/>
                <a:ea typeface="Calibri"/>
                <a:cs typeface="Calibri"/>
                <a:sym typeface="Calibri"/>
              </a:rPr>
              <a:t>2</a:t>
            </a:r>
            <a:r>
              <a:rPr lang="en-US" sz="1800">
                <a:solidFill>
                  <a:schemeClr val="dk1"/>
                </a:solidFill>
                <a:latin typeface="Calibri"/>
                <a:ea typeface="Calibri"/>
                <a:cs typeface="Calibri"/>
                <a:sym typeface="Calibri"/>
              </a:rPr>
              <a:t> Lag1</a:t>
            </a:r>
          </a:p>
        </p:txBody>
      </p:sp>
      <p:sp>
        <p:nvSpPr>
          <p:cNvPr id="1001" name="Shape 1001"/>
          <p:cNvSpPr txBox="1"/>
          <p:nvPr/>
        </p:nvSpPr>
        <p:spPr>
          <a:xfrm rot="-2957456">
            <a:off x="5313393" y="2378262"/>
            <a:ext cx="1289712" cy="369332"/>
          </a:xfrm>
          <a:prstGeom prst="rect">
            <a:avLst/>
          </a:prstGeom>
          <a:noFill/>
          <a:ln>
            <a:noFill/>
          </a:ln>
        </p:spPr>
        <p:txBody>
          <a:bodyPr anchorCtr="0" anchor="t" bIns="45700" lIns="91425" rIns="91425" wrap="square" tIns="45700">
            <a:noAutofit/>
          </a:bodyPr>
          <a:lstStyle/>
          <a:p>
            <a:pPr indent="0" lvl="0" marL="0" marR="0" rtl="0" algn="l">
              <a:spcBef>
                <a:spcPts val="0"/>
              </a:spcBef>
              <a:buNone/>
            </a:pPr>
            <a:r>
              <a:rPr lang="en-US" sz="1800">
                <a:solidFill>
                  <a:schemeClr val="dk1"/>
                </a:solidFill>
                <a:latin typeface="Calibri"/>
                <a:ea typeface="Calibri"/>
                <a:cs typeface="Calibri"/>
                <a:sym typeface="Calibri"/>
              </a:rPr>
              <a:t>Voxel</a:t>
            </a:r>
            <a:r>
              <a:rPr baseline="-25000" lang="en-US" sz="1800">
                <a:solidFill>
                  <a:schemeClr val="dk1"/>
                </a:solidFill>
                <a:latin typeface="Calibri"/>
                <a:ea typeface="Calibri"/>
                <a:cs typeface="Calibri"/>
                <a:sym typeface="Calibri"/>
              </a:rPr>
              <a:t>2</a:t>
            </a:r>
            <a:r>
              <a:rPr lang="en-US" sz="1800">
                <a:solidFill>
                  <a:schemeClr val="dk1"/>
                </a:solidFill>
                <a:latin typeface="Calibri"/>
                <a:ea typeface="Calibri"/>
                <a:cs typeface="Calibri"/>
                <a:sym typeface="Calibri"/>
              </a:rPr>
              <a:t> Lag3</a:t>
            </a:r>
          </a:p>
        </p:txBody>
      </p:sp>
      <p:sp>
        <p:nvSpPr>
          <p:cNvPr id="1002" name="Shape 1002"/>
          <p:cNvSpPr txBox="1"/>
          <p:nvPr/>
        </p:nvSpPr>
        <p:spPr>
          <a:xfrm rot="-2957456">
            <a:off x="5707536" y="2378262"/>
            <a:ext cx="1289712" cy="369332"/>
          </a:xfrm>
          <a:prstGeom prst="rect">
            <a:avLst/>
          </a:prstGeom>
          <a:noFill/>
          <a:ln>
            <a:noFill/>
          </a:ln>
        </p:spPr>
        <p:txBody>
          <a:bodyPr anchorCtr="0" anchor="t" bIns="45700" lIns="91425" rIns="91425" wrap="square" tIns="45700">
            <a:noAutofit/>
          </a:bodyPr>
          <a:lstStyle/>
          <a:p>
            <a:pPr indent="0" lvl="0" marL="0" marR="0" rtl="0" algn="l">
              <a:spcBef>
                <a:spcPts val="0"/>
              </a:spcBef>
              <a:buNone/>
            </a:pPr>
            <a:r>
              <a:rPr lang="en-US" sz="1800">
                <a:solidFill>
                  <a:schemeClr val="dk1"/>
                </a:solidFill>
                <a:latin typeface="Calibri"/>
                <a:ea typeface="Calibri"/>
                <a:cs typeface="Calibri"/>
                <a:sym typeface="Calibri"/>
              </a:rPr>
              <a:t>Voxel</a:t>
            </a:r>
            <a:r>
              <a:rPr baseline="-25000" lang="en-US" sz="1800">
                <a:solidFill>
                  <a:schemeClr val="dk1"/>
                </a:solidFill>
                <a:latin typeface="Calibri"/>
                <a:ea typeface="Calibri"/>
                <a:cs typeface="Calibri"/>
                <a:sym typeface="Calibri"/>
              </a:rPr>
              <a:t>2</a:t>
            </a:r>
            <a:r>
              <a:rPr lang="en-US" sz="1800">
                <a:solidFill>
                  <a:schemeClr val="dk1"/>
                </a:solidFill>
                <a:latin typeface="Calibri"/>
                <a:ea typeface="Calibri"/>
                <a:cs typeface="Calibri"/>
                <a:sym typeface="Calibri"/>
              </a:rPr>
              <a:t> Lag4</a:t>
            </a:r>
          </a:p>
        </p:txBody>
      </p:sp>
      <p:sp>
        <p:nvSpPr>
          <p:cNvPr id="1003" name="Shape 1003"/>
          <p:cNvSpPr txBox="1"/>
          <p:nvPr/>
        </p:nvSpPr>
        <p:spPr>
          <a:xfrm rot="-2957456">
            <a:off x="6650781" y="2366111"/>
            <a:ext cx="1321772" cy="369332"/>
          </a:xfrm>
          <a:prstGeom prst="rect">
            <a:avLst/>
          </a:prstGeom>
          <a:noFill/>
          <a:ln>
            <a:noFill/>
          </a:ln>
        </p:spPr>
        <p:txBody>
          <a:bodyPr anchorCtr="0" anchor="t" bIns="45700" lIns="91425" rIns="91425" wrap="square" tIns="45700">
            <a:noAutofit/>
          </a:bodyPr>
          <a:lstStyle/>
          <a:p>
            <a:pPr indent="0" lvl="0" marL="0" marR="0" rtl="0" algn="l">
              <a:spcBef>
                <a:spcPts val="0"/>
              </a:spcBef>
              <a:buNone/>
            </a:pPr>
            <a:r>
              <a:rPr lang="en-US" sz="1800">
                <a:solidFill>
                  <a:schemeClr val="dk1"/>
                </a:solidFill>
                <a:latin typeface="Calibri"/>
                <a:ea typeface="Calibri"/>
                <a:cs typeface="Calibri"/>
                <a:sym typeface="Calibri"/>
              </a:rPr>
              <a:t>Voxel</a:t>
            </a:r>
            <a:r>
              <a:rPr baseline="-25000" lang="en-US" sz="1800">
                <a:solidFill>
                  <a:schemeClr val="dk1"/>
                </a:solidFill>
                <a:latin typeface="Calibri"/>
                <a:ea typeface="Calibri"/>
                <a:cs typeface="Calibri"/>
                <a:sym typeface="Calibri"/>
              </a:rPr>
              <a:t>N</a:t>
            </a:r>
            <a:r>
              <a:rPr lang="en-US" sz="1800">
                <a:solidFill>
                  <a:schemeClr val="dk1"/>
                </a:solidFill>
                <a:latin typeface="Calibri"/>
                <a:ea typeface="Calibri"/>
                <a:cs typeface="Calibri"/>
                <a:sym typeface="Calibri"/>
              </a:rPr>
              <a:t> Lag2</a:t>
            </a:r>
          </a:p>
        </p:txBody>
      </p:sp>
      <p:sp>
        <p:nvSpPr>
          <p:cNvPr id="1004" name="Shape 1004"/>
          <p:cNvSpPr txBox="1"/>
          <p:nvPr/>
        </p:nvSpPr>
        <p:spPr>
          <a:xfrm rot="-2957456">
            <a:off x="7068986" y="2366111"/>
            <a:ext cx="1321772" cy="369332"/>
          </a:xfrm>
          <a:prstGeom prst="rect">
            <a:avLst/>
          </a:prstGeom>
          <a:noFill/>
          <a:ln>
            <a:noFill/>
          </a:ln>
        </p:spPr>
        <p:txBody>
          <a:bodyPr anchorCtr="0" anchor="t" bIns="45700" lIns="91425" rIns="91425" wrap="square" tIns="45700">
            <a:noAutofit/>
          </a:bodyPr>
          <a:lstStyle/>
          <a:p>
            <a:pPr indent="0" lvl="0" marL="0" marR="0" rtl="0" algn="l">
              <a:spcBef>
                <a:spcPts val="0"/>
              </a:spcBef>
              <a:buNone/>
            </a:pPr>
            <a:r>
              <a:rPr lang="en-US" sz="1800">
                <a:solidFill>
                  <a:schemeClr val="dk1"/>
                </a:solidFill>
                <a:latin typeface="Calibri"/>
                <a:ea typeface="Calibri"/>
                <a:cs typeface="Calibri"/>
                <a:sym typeface="Calibri"/>
              </a:rPr>
              <a:t>Voxel</a:t>
            </a:r>
            <a:r>
              <a:rPr baseline="-25000" lang="en-US" sz="1800">
                <a:solidFill>
                  <a:schemeClr val="dk1"/>
                </a:solidFill>
                <a:latin typeface="Calibri"/>
                <a:ea typeface="Calibri"/>
                <a:cs typeface="Calibri"/>
                <a:sym typeface="Calibri"/>
              </a:rPr>
              <a:t>N</a:t>
            </a:r>
            <a:r>
              <a:rPr lang="en-US" sz="1800">
                <a:solidFill>
                  <a:schemeClr val="dk1"/>
                </a:solidFill>
                <a:latin typeface="Calibri"/>
                <a:ea typeface="Calibri"/>
                <a:cs typeface="Calibri"/>
                <a:sym typeface="Calibri"/>
              </a:rPr>
              <a:t> Lag3</a:t>
            </a:r>
          </a:p>
        </p:txBody>
      </p:sp>
      <p:sp>
        <p:nvSpPr>
          <p:cNvPr id="1005" name="Shape 1005"/>
          <p:cNvSpPr txBox="1"/>
          <p:nvPr/>
        </p:nvSpPr>
        <p:spPr>
          <a:xfrm rot="-2957456">
            <a:off x="7463130" y="2366111"/>
            <a:ext cx="1321772" cy="369332"/>
          </a:xfrm>
          <a:prstGeom prst="rect">
            <a:avLst/>
          </a:prstGeom>
          <a:noFill/>
          <a:ln>
            <a:noFill/>
          </a:ln>
        </p:spPr>
        <p:txBody>
          <a:bodyPr anchorCtr="0" anchor="t" bIns="45700" lIns="91425" rIns="91425" wrap="square" tIns="45700">
            <a:noAutofit/>
          </a:bodyPr>
          <a:lstStyle/>
          <a:p>
            <a:pPr indent="0" lvl="0" marL="0" marR="0" rtl="0" algn="l">
              <a:spcBef>
                <a:spcPts val="0"/>
              </a:spcBef>
              <a:buNone/>
            </a:pPr>
            <a:r>
              <a:rPr lang="en-US" sz="1800">
                <a:solidFill>
                  <a:schemeClr val="dk1"/>
                </a:solidFill>
                <a:latin typeface="Calibri"/>
                <a:ea typeface="Calibri"/>
                <a:cs typeface="Calibri"/>
                <a:sym typeface="Calibri"/>
              </a:rPr>
              <a:t>Voxel</a:t>
            </a:r>
            <a:r>
              <a:rPr baseline="-25000" lang="en-US" sz="1800">
                <a:solidFill>
                  <a:schemeClr val="dk1"/>
                </a:solidFill>
                <a:latin typeface="Calibri"/>
                <a:ea typeface="Calibri"/>
                <a:cs typeface="Calibri"/>
                <a:sym typeface="Calibri"/>
              </a:rPr>
              <a:t>N</a:t>
            </a:r>
            <a:r>
              <a:rPr lang="en-US" sz="1800">
                <a:solidFill>
                  <a:schemeClr val="dk1"/>
                </a:solidFill>
                <a:latin typeface="Calibri"/>
                <a:ea typeface="Calibri"/>
                <a:cs typeface="Calibri"/>
                <a:sym typeface="Calibri"/>
              </a:rPr>
              <a:t> Lag4</a:t>
            </a:r>
          </a:p>
        </p:txBody>
      </p:sp>
      <p:sp>
        <p:nvSpPr>
          <p:cNvPr id="1006" name="Shape 1006"/>
          <p:cNvSpPr/>
          <p:nvPr/>
        </p:nvSpPr>
        <p:spPr>
          <a:xfrm>
            <a:off x="2015055" y="3512957"/>
            <a:ext cx="363556" cy="348454"/>
          </a:xfrm>
          <a:prstGeom prst="rect">
            <a:avLst/>
          </a:prstGeom>
          <a:solidFill>
            <a:srgbClr val="548135">
              <a:alpha val="67843"/>
            </a:srgbClr>
          </a:solidFill>
          <a:ln cap="flat" cmpd="sng" w="57150">
            <a:solidFill>
              <a:srgbClr val="7F7F7F"/>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1007" name="Shape 1007"/>
          <p:cNvSpPr/>
          <p:nvPr/>
        </p:nvSpPr>
        <p:spPr>
          <a:xfrm>
            <a:off x="2433953" y="3512957"/>
            <a:ext cx="363556" cy="348454"/>
          </a:xfrm>
          <a:prstGeom prst="rect">
            <a:avLst/>
          </a:prstGeom>
          <a:solidFill>
            <a:srgbClr val="548135">
              <a:alpha val="67843"/>
            </a:srgbClr>
          </a:solidFill>
          <a:ln cap="flat" cmpd="sng" w="57150">
            <a:solidFill>
              <a:srgbClr val="A5A5A5"/>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1008" name="Shape 1008"/>
          <p:cNvSpPr/>
          <p:nvPr/>
        </p:nvSpPr>
        <p:spPr>
          <a:xfrm>
            <a:off x="2852851" y="3512957"/>
            <a:ext cx="363556" cy="348454"/>
          </a:xfrm>
          <a:prstGeom prst="rect">
            <a:avLst/>
          </a:prstGeom>
          <a:solidFill>
            <a:srgbClr val="548135">
              <a:alpha val="67843"/>
            </a:srgbClr>
          </a:solidFill>
          <a:ln cap="flat" cmpd="sng" w="57150">
            <a:solidFill>
              <a:srgbClr val="BFBFBF"/>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1009" name="Shape 1009"/>
          <p:cNvSpPr/>
          <p:nvPr/>
        </p:nvSpPr>
        <p:spPr>
          <a:xfrm>
            <a:off x="3271749" y="3512957"/>
            <a:ext cx="363556" cy="348454"/>
          </a:xfrm>
          <a:prstGeom prst="rect">
            <a:avLst/>
          </a:prstGeom>
          <a:solidFill>
            <a:srgbClr val="548135">
              <a:alpha val="67843"/>
            </a:srgbClr>
          </a:solidFill>
          <a:ln cap="flat" cmpd="sng" w="57150">
            <a:solidFill>
              <a:srgbClr val="D8D8D8"/>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1010" name="Shape 1010"/>
          <p:cNvSpPr/>
          <p:nvPr/>
        </p:nvSpPr>
        <p:spPr>
          <a:xfrm>
            <a:off x="3690646" y="3512957"/>
            <a:ext cx="363556" cy="348454"/>
          </a:xfrm>
          <a:prstGeom prst="rect">
            <a:avLst/>
          </a:prstGeom>
          <a:solidFill>
            <a:srgbClr val="548135">
              <a:alpha val="67843"/>
            </a:srgbClr>
          </a:solidFill>
          <a:ln cap="flat" cmpd="sng" w="57150">
            <a:solidFill>
              <a:schemeClr val="lt2"/>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1011" name="Shape 1011"/>
          <p:cNvSpPr/>
          <p:nvPr/>
        </p:nvSpPr>
        <p:spPr>
          <a:xfrm>
            <a:off x="4150489" y="3512957"/>
            <a:ext cx="363556" cy="348454"/>
          </a:xfrm>
          <a:prstGeom prst="rect">
            <a:avLst/>
          </a:prstGeom>
          <a:solidFill>
            <a:srgbClr val="FFCCCC">
              <a:alpha val="67843"/>
            </a:srgbClr>
          </a:solidFill>
          <a:ln cap="flat" cmpd="sng" w="57150">
            <a:solidFill>
              <a:srgbClr val="7F7F7F"/>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1012" name="Shape 1012"/>
          <p:cNvSpPr/>
          <p:nvPr/>
        </p:nvSpPr>
        <p:spPr>
          <a:xfrm>
            <a:off x="4569387" y="3512957"/>
            <a:ext cx="363556" cy="348454"/>
          </a:xfrm>
          <a:prstGeom prst="rect">
            <a:avLst/>
          </a:prstGeom>
          <a:solidFill>
            <a:srgbClr val="FFCCCC">
              <a:alpha val="67843"/>
            </a:srgbClr>
          </a:solidFill>
          <a:ln cap="flat" cmpd="sng" w="57150">
            <a:solidFill>
              <a:srgbClr val="A5A5A5"/>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1013" name="Shape 1013"/>
          <p:cNvSpPr/>
          <p:nvPr/>
        </p:nvSpPr>
        <p:spPr>
          <a:xfrm>
            <a:off x="4988285" y="3512957"/>
            <a:ext cx="363556" cy="348454"/>
          </a:xfrm>
          <a:prstGeom prst="rect">
            <a:avLst/>
          </a:prstGeom>
          <a:solidFill>
            <a:srgbClr val="FFCCCC">
              <a:alpha val="67843"/>
            </a:srgbClr>
          </a:solidFill>
          <a:ln cap="flat" cmpd="sng" w="57150">
            <a:solidFill>
              <a:srgbClr val="BFBFBF"/>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1014" name="Shape 1014"/>
          <p:cNvSpPr/>
          <p:nvPr/>
        </p:nvSpPr>
        <p:spPr>
          <a:xfrm>
            <a:off x="5407183" y="3512957"/>
            <a:ext cx="363556" cy="348454"/>
          </a:xfrm>
          <a:prstGeom prst="rect">
            <a:avLst/>
          </a:prstGeom>
          <a:solidFill>
            <a:srgbClr val="FFCCCC">
              <a:alpha val="67843"/>
            </a:srgbClr>
          </a:solidFill>
          <a:ln cap="flat" cmpd="sng" w="57150">
            <a:solidFill>
              <a:srgbClr val="D8D8D8"/>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1015" name="Shape 1015"/>
          <p:cNvSpPr/>
          <p:nvPr/>
        </p:nvSpPr>
        <p:spPr>
          <a:xfrm>
            <a:off x="5826080" y="3512957"/>
            <a:ext cx="363556" cy="348454"/>
          </a:xfrm>
          <a:prstGeom prst="rect">
            <a:avLst/>
          </a:prstGeom>
          <a:solidFill>
            <a:srgbClr val="FFCCCC">
              <a:alpha val="67843"/>
            </a:srgbClr>
          </a:solidFill>
          <a:ln cap="flat" cmpd="sng" w="57150">
            <a:solidFill>
              <a:schemeClr val="lt2"/>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1016" name="Shape 1016"/>
          <p:cNvSpPr/>
          <p:nvPr/>
        </p:nvSpPr>
        <p:spPr>
          <a:xfrm>
            <a:off x="6789011" y="3512957"/>
            <a:ext cx="363556" cy="348454"/>
          </a:xfrm>
          <a:prstGeom prst="rect">
            <a:avLst/>
          </a:prstGeom>
          <a:solidFill>
            <a:srgbClr val="BBD6EE">
              <a:alpha val="67843"/>
            </a:srgbClr>
          </a:solidFill>
          <a:ln cap="flat" cmpd="sng" w="57150">
            <a:solidFill>
              <a:srgbClr val="BFBFBF"/>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1017" name="Shape 1017"/>
          <p:cNvSpPr/>
          <p:nvPr/>
        </p:nvSpPr>
        <p:spPr>
          <a:xfrm>
            <a:off x="7207909" y="3512957"/>
            <a:ext cx="363556" cy="348454"/>
          </a:xfrm>
          <a:prstGeom prst="rect">
            <a:avLst/>
          </a:prstGeom>
          <a:solidFill>
            <a:srgbClr val="BBD6EE">
              <a:alpha val="67843"/>
            </a:srgbClr>
          </a:solidFill>
          <a:ln cap="flat" cmpd="sng" w="57150">
            <a:solidFill>
              <a:srgbClr val="D8D8D8"/>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1018" name="Shape 1018"/>
          <p:cNvSpPr/>
          <p:nvPr/>
        </p:nvSpPr>
        <p:spPr>
          <a:xfrm>
            <a:off x="7626806" y="3512957"/>
            <a:ext cx="363556" cy="348454"/>
          </a:xfrm>
          <a:prstGeom prst="rect">
            <a:avLst/>
          </a:prstGeom>
          <a:solidFill>
            <a:srgbClr val="BBD6EE">
              <a:alpha val="67843"/>
            </a:srgbClr>
          </a:solidFill>
          <a:ln cap="flat" cmpd="sng" w="57150">
            <a:solidFill>
              <a:schemeClr val="lt2"/>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1019" name="Shape 1019"/>
          <p:cNvSpPr txBox="1"/>
          <p:nvPr/>
        </p:nvSpPr>
        <p:spPr>
          <a:xfrm>
            <a:off x="6270741" y="2987526"/>
            <a:ext cx="463588" cy="369332"/>
          </a:xfrm>
          <a:prstGeom prst="rect">
            <a:avLst/>
          </a:prstGeom>
          <a:noFill/>
          <a:ln>
            <a:noFill/>
          </a:ln>
        </p:spPr>
        <p:txBody>
          <a:bodyPr anchorCtr="0" anchor="t" bIns="45700" lIns="91425" rIns="91425" wrap="square" tIns="45700">
            <a:noAutofit/>
          </a:bodyPr>
          <a:lstStyle/>
          <a:p>
            <a:pPr indent="0" lvl="0" marL="0" marR="0" rtl="0" algn="r">
              <a:spcBef>
                <a:spcPts val="0"/>
              </a:spcBef>
              <a:buNone/>
            </a:pPr>
            <a:r>
              <a:rPr lang="en-US" sz="1800">
                <a:solidFill>
                  <a:schemeClr val="dk1"/>
                </a:solidFill>
                <a:latin typeface="Calibri"/>
                <a:ea typeface="Calibri"/>
                <a:cs typeface="Calibri"/>
                <a:sym typeface="Calibri"/>
              </a:rPr>
              <a:t>. . .</a:t>
            </a:r>
          </a:p>
        </p:txBody>
      </p:sp>
      <p:sp>
        <p:nvSpPr>
          <p:cNvPr id="1020" name="Shape 1020"/>
          <p:cNvSpPr txBox="1"/>
          <p:nvPr/>
        </p:nvSpPr>
        <p:spPr>
          <a:xfrm>
            <a:off x="6270741" y="3420935"/>
            <a:ext cx="463588" cy="369332"/>
          </a:xfrm>
          <a:prstGeom prst="rect">
            <a:avLst/>
          </a:prstGeom>
          <a:noFill/>
          <a:ln>
            <a:noFill/>
          </a:ln>
        </p:spPr>
        <p:txBody>
          <a:bodyPr anchorCtr="0" anchor="t" bIns="45700" lIns="91425" rIns="91425" wrap="square" tIns="45700">
            <a:noAutofit/>
          </a:bodyPr>
          <a:lstStyle/>
          <a:p>
            <a:pPr indent="0" lvl="0" marL="0" marR="0" rtl="0" algn="r">
              <a:spcBef>
                <a:spcPts val="0"/>
              </a:spcBef>
              <a:buNone/>
            </a:pPr>
            <a:r>
              <a:rPr lang="en-US" sz="1800">
                <a:solidFill>
                  <a:schemeClr val="dk1"/>
                </a:solidFill>
                <a:latin typeface="Calibri"/>
                <a:ea typeface="Calibri"/>
                <a:cs typeface="Calibri"/>
                <a:sym typeface="Calibri"/>
              </a:rPr>
              <a:t>. . .</a:t>
            </a:r>
          </a:p>
        </p:txBody>
      </p:sp>
      <p:sp>
        <p:nvSpPr>
          <p:cNvPr id="1021" name="Shape 1021"/>
          <p:cNvSpPr txBox="1"/>
          <p:nvPr>
            <p:ph type="title"/>
          </p:nvPr>
        </p:nvSpPr>
        <p:spPr>
          <a:xfrm>
            <a:off x="628650" y="365126"/>
            <a:ext cx="7886700" cy="1325563"/>
          </a:xfrm>
          <a:prstGeom prst="rect">
            <a:avLst/>
          </a:prstGeom>
          <a:noFill/>
          <a:ln>
            <a:noFill/>
          </a:ln>
        </p:spPr>
        <p:txBody>
          <a:bodyPr anchorCtr="0" anchor="ctr" bIns="45700" lIns="91425" rIns="91425" wrap="square" tIns="45700">
            <a:noAutofit/>
          </a:bodyPr>
          <a:lstStyle/>
          <a:p>
            <a:pPr indent="-279400" lvl="0" marL="0" marR="0" rtl="0" algn="l">
              <a:lnSpc>
                <a:spcPct val="90000"/>
              </a:lnSpc>
              <a:spcBef>
                <a:spcPts val="0"/>
              </a:spcBef>
              <a:buClr>
                <a:schemeClr val="dk1"/>
              </a:buClr>
              <a:buSzPts val="4400"/>
              <a:buFont typeface="Calibri"/>
              <a:buNone/>
            </a:pPr>
            <a:r>
              <a:rPr b="0" i="0" lang="en-US" sz="4400" u="none" cap="none" strike="noStrike">
                <a:solidFill>
                  <a:schemeClr val="dk1"/>
                </a:solidFill>
                <a:latin typeface="Calibri"/>
                <a:ea typeface="Calibri"/>
                <a:cs typeface="Calibri"/>
                <a:sym typeface="Calibri"/>
              </a:rPr>
              <a:t>fMRIsessiondata.mat</a:t>
            </a:r>
          </a:p>
        </p:txBody>
      </p:sp>
      <p:sp>
        <p:nvSpPr>
          <p:cNvPr id="1022" name="Shape 1022"/>
          <p:cNvSpPr txBox="1"/>
          <p:nvPr/>
        </p:nvSpPr>
        <p:spPr>
          <a:xfrm>
            <a:off x="281011" y="3059762"/>
            <a:ext cx="1631280" cy="369332"/>
          </a:xfrm>
          <a:prstGeom prst="rect">
            <a:avLst/>
          </a:prstGeom>
          <a:noFill/>
          <a:ln>
            <a:noFill/>
          </a:ln>
        </p:spPr>
        <p:txBody>
          <a:bodyPr anchorCtr="0" anchor="t" bIns="45700" lIns="91425" rIns="91425" wrap="square" tIns="45700">
            <a:noAutofit/>
          </a:bodyPr>
          <a:lstStyle/>
          <a:p>
            <a:pPr indent="0" lvl="0" marL="0" marR="0" rtl="0" algn="r">
              <a:spcBef>
                <a:spcPts val="0"/>
              </a:spcBef>
              <a:buNone/>
            </a:pPr>
            <a:r>
              <a:rPr lang="en-US" sz="1800">
                <a:solidFill>
                  <a:schemeClr val="dk1"/>
                </a:solidFill>
                <a:latin typeface="Calibri"/>
                <a:ea typeface="Calibri"/>
                <a:cs typeface="Calibri"/>
                <a:sym typeface="Calibri"/>
              </a:rPr>
              <a:t>Mean Item Hits</a:t>
            </a:r>
          </a:p>
        </p:txBody>
      </p:sp>
      <p:sp>
        <p:nvSpPr>
          <p:cNvPr id="1023" name="Shape 1023"/>
          <p:cNvSpPr txBox="1"/>
          <p:nvPr/>
        </p:nvSpPr>
        <p:spPr>
          <a:xfrm>
            <a:off x="123019" y="3512957"/>
            <a:ext cx="1789272" cy="369332"/>
          </a:xfrm>
          <a:prstGeom prst="rect">
            <a:avLst/>
          </a:prstGeom>
          <a:noFill/>
          <a:ln>
            <a:noFill/>
          </a:ln>
        </p:spPr>
        <p:txBody>
          <a:bodyPr anchorCtr="0" anchor="t" bIns="45700" lIns="91425" rIns="91425" wrap="square" tIns="45700">
            <a:noAutofit/>
          </a:bodyPr>
          <a:lstStyle/>
          <a:p>
            <a:pPr indent="0" lvl="0" marL="0" marR="0" rtl="0" algn="r">
              <a:spcBef>
                <a:spcPts val="0"/>
              </a:spcBef>
              <a:buNone/>
            </a:pPr>
            <a:r>
              <a:rPr lang="en-US" sz="1800">
                <a:solidFill>
                  <a:schemeClr val="dk1"/>
                </a:solidFill>
                <a:latin typeface="Calibri"/>
                <a:ea typeface="Calibri"/>
                <a:cs typeface="Calibri"/>
                <a:sym typeface="Calibri"/>
              </a:rPr>
              <a:t>Mean Assoc. Hits</a:t>
            </a: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7" name="Shape 1027"/>
        <p:cNvGrpSpPr/>
        <p:nvPr/>
      </p:nvGrpSpPr>
      <p:grpSpPr>
        <a:xfrm>
          <a:off x="0" y="0"/>
          <a:ext cx="0" cy="0"/>
          <a:chOff x="0" y="0"/>
          <a:chExt cx="0" cy="0"/>
        </a:xfrm>
      </p:grpSpPr>
      <p:sp>
        <p:nvSpPr>
          <p:cNvPr id="1028" name="Shape 1028"/>
          <p:cNvSpPr/>
          <p:nvPr/>
        </p:nvSpPr>
        <p:spPr>
          <a:xfrm>
            <a:off x="2007037" y="3059762"/>
            <a:ext cx="363556" cy="348454"/>
          </a:xfrm>
          <a:prstGeom prst="rect">
            <a:avLst/>
          </a:prstGeom>
          <a:solidFill>
            <a:srgbClr val="548135">
              <a:alpha val="67843"/>
            </a:srgbClr>
          </a:solidFill>
          <a:ln cap="flat" cmpd="sng" w="57150">
            <a:solidFill>
              <a:srgbClr val="7F7F7F"/>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1029" name="Shape 1029"/>
          <p:cNvSpPr/>
          <p:nvPr/>
        </p:nvSpPr>
        <p:spPr>
          <a:xfrm>
            <a:off x="2425935" y="3059762"/>
            <a:ext cx="363556" cy="348454"/>
          </a:xfrm>
          <a:prstGeom prst="rect">
            <a:avLst/>
          </a:prstGeom>
          <a:solidFill>
            <a:srgbClr val="548135">
              <a:alpha val="67843"/>
            </a:srgbClr>
          </a:solidFill>
          <a:ln cap="flat" cmpd="sng" w="57150">
            <a:solidFill>
              <a:srgbClr val="A5A5A5"/>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1030" name="Shape 1030"/>
          <p:cNvSpPr/>
          <p:nvPr/>
        </p:nvSpPr>
        <p:spPr>
          <a:xfrm>
            <a:off x="2844833" y="3059762"/>
            <a:ext cx="363556" cy="348454"/>
          </a:xfrm>
          <a:prstGeom prst="rect">
            <a:avLst/>
          </a:prstGeom>
          <a:solidFill>
            <a:srgbClr val="548135">
              <a:alpha val="67843"/>
            </a:srgbClr>
          </a:solidFill>
          <a:ln cap="flat" cmpd="sng" w="57150">
            <a:solidFill>
              <a:srgbClr val="BFBFBF"/>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1031" name="Shape 1031"/>
          <p:cNvSpPr/>
          <p:nvPr/>
        </p:nvSpPr>
        <p:spPr>
          <a:xfrm>
            <a:off x="3263731" y="3059762"/>
            <a:ext cx="363556" cy="348454"/>
          </a:xfrm>
          <a:prstGeom prst="rect">
            <a:avLst/>
          </a:prstGeom>
          <a:solidFill>
            <a:srgbClr val="548135">
              <a:alpha val="67843"/>
            </a:srgbClr>
          </a:solidFill>
          <a:ln cap="flat" cmpd="sng" w="57150">
            <a:solidFill>
              <a:srgbClr val="D8D8D8"/>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1032" name="Shape 1032"/>
          <p:cNvSpPr/>
          <p:nvPr/>
        </p:nvSpPr>
        <p:spPr>
          <a:xfrm>
            <a:off x="3682628" y="3059762"/>
            <a:ext cx="363556" cy="348454"/>
          </a:xfrm>
          <a:prstGeom prst="rect">
            <a:avLst/>
          </a:prstGeom>
          <a:solidFill>
            <a:srgbClr val="548135">
              <a:alpha val="67843"/>
            </a:srgbClr>
          </a:solidFill>
          <a:ln cap="flat" cmpd="sng" w="57150">
            <a:solidFill>
              <a:schemeClr val="lt2"/>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1033" name="Shape 1033"/>
          <p:cNvSpPr/>
          <p:nvPr/>
        </p:nvSpPr>
        <p:spPr>
          <a:xfrm>
            <a:off x="4142471" y="3059762"/>
            <a:ext cx="363556" cy="348454"/>
          </a:xfrm>
          <a:prstGeom prst="rect">
            <a:avLst/>
          </a:prstGeom>
          <a:solidFill>
            <a:srgbClr val="FFCCCC">
              <a:alpha val="67843"/>
            </a:srgbClr>
          </a:solidFill>
          <a:ln cap="flat" cmpd="sng" w="57150">
            <a:solidFill>
              <a:srgbClr val="7F7F7F"/>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1034" name="Shape 1034"/>
          <p:cNvSpPr/>
          <p:nvPr/>
        </p:nvSpPr>
        <p:spPr>
          <a:xfrm>
            <a:off x="4561369" y="3059762"/>
            <a:ext cx="363556" cy="348454"/>
          </a:xfrm>
          <a:prstGeom prst="rect">
            <a:avLst/>
          </a:prstGeom>
          <a:solidFill>
            <a:srgbClr val="FFCCCC">
              <a:alpha val="67843"/>
            </a:srgbClr>
          </a:solidFill>
          <a:ln cap="flat" cmpd="sng" w="57150">
            <a:solidFill>
              <a:srgbClr val="A5A5A5"/>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1035" name="Shape 1035"/>
          <p:cNvSpPr/>
          <p:nvPr/>
        </p:nvSpPr>
        <p:spPr>
          <a:xfrm>
            <a:off x="4980267" y="3059762"/>
            <a:ext cx="363556" cy="348454"/>
          </a:xfrm>
          <a:prstGeom prst="rect">
            <a:avLst/>
          </a:prstGeom>
          <a:solidFill>
            <a:srgbClr val="FFCCCC">
              <a:alpha val="67843"/>
            </a:srgbClr>
          </a:solidFill>
          <a:ln cap="flat" cmpd="sng" w="57150">
            <a:solidFill>
              <a:srgbClr val="BFBFBF"/>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1036" name="Shape 1036"/>
          <p:cNvSpPr/>
          <p:nvPr/>
        </p:nvSpPr>
        <p:spPr>
          <a:xfrm>
            <a:off x="5399165" y="3059762"/>
            <a:ext cx="363556" cy="348454"/>
          </a:xfrm>
          <a:prstGeom prst="rect">
            <a:avLst/>
          </a:prstGeom>
          <a:solidFill>
            <a:srgbClr val="FFCCCC">
              <a:alpha val="67843"/>
            </a:srgbClr>
          </a:solidFill>
          <a:ln cap="flat" cmpd="sng" w="57150">
            <a:solidFill>
              <a:srgbClr val="D8D8D8"/>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1037" name="Shape 1037"/>
          <p:cNvSpPr/>
          <p:nvPr/>
        </p:nvSpPr>
        <p:spPr>
          <a:xfrm>
            <a:off x="5818062" y="3059762"/>
            <a:ext cx="363556" cy="348454"/>
          </a:xfrm>
          <a:prstGeom prst="rect">
            <a:avLst/>
          </a:prstGeom>
          <a:solidFill>
            <a:srgbClr val="FFCCCC">
              <a:alpha val="67843"/>
            </a:srgbClr>
          </a:solidFill>
          <a:ln cap="flat" cmpd="sng" w="57150">
            <a:solidFill>
              <a:schemeClr val="lt2"/>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1038" name="Shape 1038"/>
          <p:cNvSpPr txBox="1"/>
          <p:nvPr/>
        </p:nvSpPr>
        <p:spPr>
          <a:xfrm>
            <a:off x="139562" y="3059762"/>
            <a:ext cx="1772729" cy="369332"/>
          </a:xfrm>
          <a:prstGeom prst="rect">
            <a:avLst/>
          </a:prstGeom>
          <a:noFill/>
          <a:ln>
            <a:noFill/>
          </a:ln>
        </p:spPr>
        <p:txBody>
          <a:bodyPr anchorCtr="0" anchor="t" bIns="45700" lIns="91425" rIns="91425" wrap="square" tIns="45700">
            <a:noAutofit/>
          </a:bodyPr>
          <a:lstStyle/>
          <a:p>
            <a:pPr indent="0" lvl="0" marL="0" marR="0" rtl="0" algn="r">
              <a:spcBef>
                <a:spcPts val="0"/>
              </a:spcBef>
              <a:buNone/>
            </a:pPr>
            <a:r>
              <a:rPr lang="en-US" sz="1800">
                <a:solidFill>
                  <a:schemeClr val="dk1"/>
                </a:solidFill>
                <a:latin typeface="Calibri"/>
                <a:ea typeface="Calibri"/>
                <a:cs typeface="Calibri"/>
                <a:sym typeface="Calibri"/>
              </a:rPr>
              <a:t>Young</a:t>
            </a:r>
            <a:r>
              <a:rPr baseline="-25000" lang="en-US" sz="1800">
                <a:solidFill>
                  <a:schemeClr val="dk1"/>
                </a:solidFill>
                <a:latin typeface="Calibri"/>
                <a:ea typeface="Calibri"/>
                <a:cs typeface="Calibri"/>
                <a:sym typeface="Calibri"/>
              </a:rPr>
              <a:t>1</a:t>
            </a:r>
            <a:r>
              <a:rPr lang="en-US" sz="1800">
                <a:solidFill>
                  <a:schemeClr val="dk1"/>
                </a:solidFill>
                <a:latin typeface="Calibri"/>
                <a:ea typeface="Calibri"/>
                <a:cs typeface="Calibri"/>
                <a:sym typeface="Calibri"/>
              </a:rPr>
              <a:t> Item Hits</a:t>
            </a:r>
          </a:p>
        </p:txBody>
      </p:sp>
      <p:sp>
        <p:nvSpPr>
          <p:cNvPr id="1039" name="Shape 1039"/>
          <p:cNvSpPr/>
          <p:nvPr/>
        </p:nvSpPr>
        <p:spPr>
          <a:xfrm>
            <a:off x="6780993" y="3059762"/>
            <a:ext cx="363556" cy="348454"/>
          </a:xfrm>
          <a:prstGeom prst="rect">
            <a:avLst/>
          </a:prstGeom>
          <a:solidFill>
            <a:srgbClr val="BBD6EE">
              <a:alpha val="67843"/>
            </a:srgbClr>
          </a:solidFill>
          <a:ln cap="flat" cmpd="sng" w="57150">
            <a:solidFill>
              <a:srgbClr val="BFBFBF"/>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1040" name="Shape 1040"/>
          <p:cNvSpPr/>
          <p:nvPr/>
        </p:nvSpPr>
        <p:spPr>
          <a:xfrm>
            <a:off x="7199891" y="3059762"/>
            <a:ext cx="363556" cy="348454"/>
          </a:xfrm>
          <a:prstGeom prst="rect">
            <a:avLst/>
          </a:prstGeom>
          <a:solidFill>
            <a:srgbClr val="BBD6EE">
              <a:alpha val="67843"/>
            </a:srgbClr>
          </a:solidFill>
          <a:ln cap="flat" cmpd="sng" w="57150">
            <a:solidFill>
              <a:srgbClr val="D8D8D8"/>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1041" name="Shape 1041"/>
          <p:cNvSpPr/>
          <p:nvPr/>
        </p:nvSpPr>
        <p:spPr>
          <a:xfrm>
            <a:off x="7618788" y="3059762"/>
            <a:ext cx="363556" cy="348454"/>
          </a:xfrm>
          <a:prstGeom prst="rect">
            <a:avLst/>
          </a:prstGeom>
          <a:solidFill>
            <a:srgbClr val="BBD6EE">
              <a:alpha val="67843"/>
            </a:srgbClr>
          </a:solidFill>
          <a:ln cap="flat" cmpd="sng" w="57150">
            <a:solidFill>
              <a:schemeClr val="lt2"/>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1042" name="Shape 1042"/>
          <p:cNvSpPr txBox="1"/>
          <p:nvPr/>
        </p:nvSpPr>
        <p:spPr>
          <a:xfrm rot="-2957456">
            <a:off x="1828005" y="2378262"/>
            <a:ext cx="1289712" cy="369332"/>
          </a:xfrm>
          <a:prstGeom prst="rect">
            <a:avLst/>
          </a:prstGeom>
          <a:noFill/>
          <a:ln>
            <a:noFill/>
          </a:ln>
        </p:spPr>
        <p:txBody>
          <a:bodyPr anchorCtr="0" anchor="t" bIns="45700" lIns="91425" rIns="91425" wrap="square" tIns="45700">
            <a:noAutofit/>
          </a:bodyPr>
          <a:lstStyle/>
          <a:p>
            <a:pPr indent="0" lvl="0" marL="0" marR="0" rtl="0" algn="l">
              <a:spcBef>
                <a:spcPts val="0"/>
              </a:spcBef>
              <a:buNone/>
            </a:pPr>
            <a:r>
              <a:rPr lang="en-US" sz="1800">
                <a:solidFill>
                  <a:schemeClr val="dk1"/>
                </a:solidFill>
                <a:latin typeface="Calibri"/>
                <a:ea typeface="Calibri"/>
                <a:cs typeface="Calibri"/>
                <a:sym typeface="Calibri"/>
              </a:rPr>
              <a:t>Voxel</a:t>
            </a:r>
            <a:r>
              <a:rPr baseline="-25000" lang="en-US" sz="1800">
                <a:solidFill>
                  <a:schemeClr val="dk1"/>
                </a:solidFill>
                <a:latin typeface="Calibri"/>
                <a:ea typeface="Calibri"/>
                <a:cs typeface="Calibri"/>
                <a:sym typeface="Calibri"/>
              </a:rPr>
              <a:t>1</a:t>
            </a:r>
            <a:r>
              <a:rPr lang="en-US" sz="1800">
                <a:solidFill>
                  <a:schemeClr val="dk1"/>
                </a:solidFill>
                <a:latin typeface="Calibri"/>
                <a:ea typeface="Calibri"/>
                <a:cs typeface="Calibri"/>
                <a:sym typeface="Calibri"/>
              </a:rPr>
              <a:t> Lag0</a:t>
            </a:r>
          </a:p>
        </p:txBody>
      </p:sp>
      <p:sp>
        <p:nvSpPr>
          <p:cNvPr id="1043" name="Shape 1043"/>
          <p:cNvSpPr txBox="1"/>
          <p:nvPr/>
        </p:nvSpPr>
        <p:spPr>
          <a:xfrm rot="-2957456">
            <a:off x="2709453" y="2378262"/>
            <a:ext cx="1289712" cy="369332"/>
          </a:xfrm>
          <a:prstGeom prst="rect">
            <a:avLst/>
          </a:prstGeom>
          <a:noFill/>
          <a:ln>
            <a:noFill/>
          </a:ln>
        </p:spPr>
        <p:txBody>
          <a:bodyPr anchorCtr="0" anchor="t" bIns="45700" lIns="91425" rIns="91425" wrap="square" tIns="45700">
            <a:noAutofit/>
          </a:bodyPr>
          <a:lstStyle/>
          <a:p>
            <a:pPr indent="0" lvl="0" marL="0" marR="0" rtl="0" algn="l">
              <a:spcBef>
                <a:spcPts val="0"/>
              </a:spcBef>
              <a:buNone/>
            </a:pPr>
            <a:r>
              <a:rPr lang="en-US" sz="1800">
                <a:solidFill>
                  <a:schemeClr val="dk1"/>
                </a:solidFill>
                <a:latin typeface="Calibri"/>
                <a:ea typeface="Calibri"/>
                <a:cs typeface="Calibri"/>
                <a:sym typeface="Calibri"/>
              </a:rPr>
              <a:t>Voxel</a:t>
            </a:r>
            <a:r>
              <a:rPr baseline="-25000" lang="en-US" sz="1800">
                <a:solidFill>
                  <a:schemeClr val="dk1"/>
                </a:solidFill>
                <a:latin typeface="Calibri"/>
                <a:ea typeface="Calibri"/>
                <a:cs typeface="Calibri"/>
                <a:sym typeface="Calibri"/>
              </a:rPr>
              <a:t>1</a:t>
            </a:r>
            <a:r>
              <a:rPr lang="en-US" sz="1800">
                <a:solidFill>
                  <a:schemeClr val="dk1"/>
                </a:solidFill>
                <a:latin typeface="Calibri"/>
                <a:ea typeface="Calibri"/>
                <a:cs typeface="Calibri"/>
                <a:sym typeface="Calibri"/>
              </a:rPr>
              <a:t> Lag2</a:t>
            </a:r>
          </a:p>
        </p:txBody>
      </p:sp>
      <p:sp>
        <p:nvSpPr>
          <p:cNvPr id="1044" name="Shape 1044"/>
          <p:cNvSpPr txBox="1"/>
          <p:nvPr/>
        </p:nvSpPr>
        <p:spPr>
          <a:xfrm rot="-2957456">
            <a:off x="2281205" y="2378262"/>
            <a:ext cx="1289712" cy="369332"/>
          </a:xfrm>
          <a:prstGeom prst="rect">
            <a:avLst/>
          </a:prstGeom>
          <a:noFill/>
          <a:ln>
            <a:noFill/>
          </a:ln>
        </p:spPr>
        <p:txBody>
          <a:bodyPr anchorCtr="0" anchor="t" bIns="45700" lIns="91425" rIns="91425" wrap="square" tIns="45700">
            <a:noAutofit/>
          </a:bodyPr>
          <a:lstStyle/>
          <a:p>
            <a:pPr indent="0" lvl="0" marL="0" marR="0" rtl="0" algn="l">
              <a:spcBef>
                <a:spcPts val="0"/>
              </a:spcBef>
              <a:buNone/>
            </a:pPr>
            <a:r>
              <a:rPr lang="en-US" sz="1800">
                <a:solidFill>
                  <a:schemeClr val="dk1"/>
                </a:solidFill>
                <a:latin typeface="Calibri"/>
                <a:ea typeface="Calibri"/>
                <a:cs typeface="Calibri"/>
                <a:sym typeface="Calibri"/>
              </a:rPr>
              <a:t>Voxel</a:t>
            </a:r>
            <a:r>
              <a:rPr baseline="-25000" lang="en-US" sz="1800">
                <a:solidFill>
                  <a:schemeClr val="dk1"/>
                </a:solidFill>
                <a:latin typeface="Calibri"/>
                <a:ea typeface="Calibri"/>
                <a:cs typeface="Calibri"/>
                <a:sym typeface="Calibri"/>
              </a:rPr>
              <a:t>1</a:t>
            </a:r>
            <a:r>
              <a:rPr lang="en-US" sz="1800">
                <a:solidFill>
                  <a:schemeClr val="dk1"/>
                </a:solidFill>
                <a:latin typeface="Calibri"/>
                <a:ea typeface="Calibri"/>
                <a:cs typeface="Calibri"/>
                <a:sym typeface="Calibri"/>
              </a:rPr>
              <a:t> Lag1</a:t>
            </a:r>
          </a:p>
        </p:txBody>
      </p:sp>
      <p:sp>
        <p:nvSpPr>
          <p:cNvPr id="1045" name="Shape 1045"/>
          <p:cNvSpPr txBox="1"/>
          <p:nvPr/>
        </p:nvSpPr>
        <p:spPr>
          <a:xfrm rot="-2957456">
            <a:off x="3115627" y="2378262"/>
            <a:ext cx="1289712" cy="369332"/>
          </a:xfrm>
          <a:prstGeom prst="rect">
            <a:avLst/>
          </a:prstGeom>
          <a:noFill/>
          <a:ln>
            <a:noFill/>
          </a:ln>
        </p:spPr>
        <p:txBody>
          <a:bodyPr anchorCtr="0" anchor="t" bIns="45700" lIns="91425" rIns="91425" wrap="square" tIns="45700">
            <a:noAutofit/>
          </a:bodyPr>
          <a:lstStyle/>
          <a:p>
            <a:pPr indent="0" lvl="0" marL="0" marR="0" rtl="0" algn="l">
              <a:spcBef>
                <a:spcPts val="0"/>
              </a:spcBef>
              <a:buNone/>
            </a:pPr>
            <a:r>
              <a:rPr lang="en-US" sz="1800">
                <a:solidFill>
                  <a:schemeClr val="dk1"/>
                </a:solidFill>
                <a:latin typeface="Calibri"/>
                <a:ea typeface="Calibri"/>
                <a:cs typeface="Calibri"/>
                <a:sym typeface="Calibri"/>
              </a:rPr>
              <a:t>Voxel</a:t>
            </a:r>
            <a:r>
              <a:rPr baseline="-25000" lang="en-US" sz="1800">
                <a:solidFill>
                  <a:schemeClr val="dk1"/>
                </a:solidFill>
                <a:latin typeface="Calibri"/>
                <a:ea typeface="Calibri"/>
                <a:cs typeface="Calibri"/>
                <a:sym typeface="Calibri"/>
              </a:rPr>
              <a:t>1</a:t>
            </a:r>
            <a:r>
              <a:rPr lang="en-US" sz="1800">
                <a:solidFill>
                  <a:schemeClr val="dk1"/>
                </a:solidFill>
                <a:latin typeface="Calibri"/>
                <a:ea typeface="Calibri"/>
                <a:cs typeface="Calibri"/>
                <a:sym typeface="Calibri"/>
              </a:rPr>
              <a:t> Lag3</a:t>
            </a:r>
          </a:p>
        </p:txBody>
      </p:sp>
      <p:sp>
        <p:nvSpPr>
          <p:cNvPr id="1046" name="Shape 1046"/>
          <p:cNvSpPr txBox="1"/>
          <p:nvPr/>
        </p:nvSpPr>
        <p:spPr>
          <a:xfrm rot="-2957456">
            <a:off x="3545866" y="2378262"/>
            <a:ext cx="1289712" cy="369332"/>
          </a:xfrm>
          <a:prstGeom prst="rect">
            <a:avLst/>
          </a:prstGeom>
          <a:noFill/>
          <a:ln>
            <a:noFill/>
          </a:ln>
        </p:spPr>
        <p:txBody>
          <a:bodyPr anchorCtr="0" anchor="t" bIns="45700" lIns="91425" rIns="91425" wrap="square" tIns="45700">
            <a:noAutofit/>
          </a:bodyPr>
          <a:lstStyle/>
          <a:p>
            <a:pPr indent="0" lvl="0" marL="0" marR="0" rtl="0" algn="l">
              <a:spcBef>
                <a:spcPts val="0"/>
              </a:spcBef>
              <a:buNone/>
            </a:pPr>
            <a:r>
              <a:rPr lang="en-US" sz="1800">
                <a:solidFill>
                  <a:schemeClr val="dk1"/>
                </a:solidFill>
                <a:latin typeface="Calibri"/>
                <a:ea typeface="Calibri"/>
                <a:cs typeface="Calibri"/>
                <a:sym typeface="Calibri"/>
              </a:rPr>
              <a:t>Voxel</a:t>
            </a:r>
            <a:r>
              <a:rPr baseline="-25000" lang="en-US" sz="1800">
                <a:solidFill>
                  <a:schemeClr val="dk1"/>
                </a:solidFill>
                <a:latin typeface="Calibri"/>
                <a:ea typeface="Calibri"/>
                <a:cs typeface="Calibri"/>
                <a:sym typeface="Calibri"/>
              </a:rPr>
              <a:t>1</a:t>
            </a:r>
            <a:r>
              <a:rPr lang="en-US" sz="1800">
                <a:solidFill>
                  <a:schemeClr val="dk1"/>
                </a:solidFill>
                <a:latin typeface="Calibri"/>
                <a:ea typeface="Calibri"/>
                <a:cs typeface="Calibri"/>
                <a:sym typeface="Calibri"/>
              </a:rPr>
              <a:t> Lag4</a:t>
            </a:r>
          </a:p>
        </p:txBody>
      </p:sp>
      <p:sp>
        <p:nvSpPr>
          <p:cNvPr id="1047" name="Shape 1047"/>
          <p:cNvSpPr txBox="1"/>
          <p:nvPr/>
        </p:nvSpPr>
        <p:spPr>
          <a:xfrm rot="-2957456">
            <a:off x="4037803" y="2378262"/>
            <a:ext cx="1289712" cy="369332"/>
          </a:xfrm>
          <a:prstGeom prst="rect">
            <a:avLst/>
          </a:prstGeom>
          <a:noFill/>
          <a:ln>
            <a:noFill/>
          </a:ln>
        </p:spPr>
        <p:txBody>
          <a:bodyPr anchorCtr="0" anchor="t" bIns="45700" lIns="91425" rIns="91425" wrap="square" tIns="45700">
            <a:noAutofit/>
          </a:bodyPr>
          <a:lstStyle/>
          <a:p>
            <a:pPr indent="0" lvl="0" marL="0" marR="0" rtl="0" algn="l">
              <a:spcBef>
                <a:spcPts val="0"/>
              </a:spcBef>
              <a:buNone/>
            </a:pPr>
            <a:r>
              <a:rPr lang="en-US" sz="1800">
                <a:solidFill>
                  <a:schemeClr val="dk1"/>
                </a:solidFill>
                <a:latin typeface="Calibri"/>
                <a:ea typeface="Calibri"/>
                <a:cs typeface="Calibri"/>
                <a:sym typeface="Calibri"/>
              </a:rPr>
              <a:t>Voxel</a:t>
            </a:r>
            <a:r>
              <a:rPr baseline="-25000" lang="en-US" sz="1800">
                <a:solidFill>
                  <a:schemeClr val="dk1"/>
                </a:solidFill>
                <a:latin typeface="Calibri"/>
                <a:ea typeface="Calibri"/>
                <a:cs typeface="Calibri"/>
                <a:sym typeface="Calibri"/>
              </a:rPr>
              <a:t>2</a:t>
            </a:r>
            <a:r>
              <a:rPr lang="en-US" sz="1800">
                <a:solidFill>
                  <a:schemeClr val="dk1"/>
                </a:solidFill>
                <a:latin typeface="Calibri"/>
                <a:ea typeface="Calibri"/>
                <a:cs typeface="Calibri"/>
                <a:sym typeface="Calibri"/>
              </a:rPr>
              <a:t> Lag0</a:t>
            </a:r>
          </a:p>
        </p:txBody>
      </p:sp>
      <p:sp>
        <p:nvSpPr>
          <p:cNvPr id="1048" name="Shape 1048"/>
          <p:cNvSpPr txBox="1"/>
          <p:nvPr/>
        </p:nvSpPr>
        <p:spPr>
          <a:xfrm rot="-2957456">
            <a:off x="4895187" y="2378262"/>
            <a:ext cx="1289712" cy="369332"/>
          </a:xfrm>
          <a:prstGeom prst="rect">
            <a:avLst/>
          </a:prstGeom>
          <a:noFill/>
          <a:ln>
            <a:noFill/>
          </a:ln>
        </p:spPr>
        <p:txBody>
          <a:bodyPr anchorCtr="0" anchor="t" bIns="45700" lIns="91425" rIns="91425" wrap="square" tIns="45700">
            <a:noAutofit/>
          </a:bodyPr>
          <a:lstStyle/>
          <a:p>
            <a:pPr indent="0" lvl="0" marL="0" marR="0" rtl="0" algn="l">
              <a:spcBef>
                <a:spcPts val="0"/>
              </a:spcBef>
              <a:buNone/>
            </a:pPr>
            <a:r>
              <a:rPr lang="en-US" sz="1800">
                <a:solidFill>
                  <a:schemeClr val="dk1"/>
                </a:solidFill>
                <a:latin typeface="Calibri"/>
                <a:ea typeface="Calibri"/>
                <a:cs typeface="Calibri"/>
                <a:sym typeface="Calibri"/>
              </a:rPr>
              <a:t>Voxel</a:t>
            </a:r>
            <a:r>
              <a:rPr baseline="-25000" lang="en-US" sz="1800">
                <a:solidFill>
                  <a:schemeClr val="dk1"/>
                </a:solidFill>
                <a:latin typeface="Calibri"/>
                <a:ea typeface="Calibri"/>
                <a:cs typeface="Calibri"/>
                <a:sym typeface="Calibri"/>
              </a:rPr>
              <a:t>2</a:t>
            </a:r>
            <a:r>
              <a:rPr lang="en-US" sz="1800">
                <a:solidFill>
                  <a:schemeClr val="dk1"/>
                </a:solidFill>
                <a:latin typeface="Calibri"/>
                <a:ea typeface="Calibri"/>
                <a:cs typeface="Calibri"/>
                <a:sym typeface="Calibri"/>
              </a:rPr>
              <a:t> Lag2</a:t>
            </a:r>
          </a:p>
        </p:txBody>
      </p:sp>
      <p:sp>
        <p:nvSpPr>
          <p:cNvPr id="1049" name="Shape 1049"/>
          <p:cNvSpPr txBox="1"/>
          <p:nvPr/>
        </p:nvSpPr>
        <p:spPr>
          <a:xfrm rot="-2957456">
            <a:off x="4442875" y="2378262"/>
            <a:ext cx="1289712" cy="369332"/>
          </a:xfrm>
          <a:prstGeom prst="rect">
            <a:avLst/>
          </a:prstGeom>
          <a:noFill/>
          <a:ln>
            <a:noFill/>
          </a:ln>
        </p:spPr>
        <p:txBody>
          <a:bodyPr anchorCtr="0" anchor="t" bIns="45700" lIns="91425" rIns="91425" wrap="square" tIns="45700">
            <a:noAutofit/>
          </a:bodyPr>
          <a:lstStyle/>
          <a:p>
            <a:pPr indent="0" lvl="0" marL="0" marR="0" rtl="0" algn="l">
              <a:spcBef>
                <a:spcPts val="0"/>
              </a:spcBef>
              <a:buNone/>
            </a:pPr>
            <a:r>
              <a:rPr lang="en-US" sz="1800">
                <a:solidFill>
                  <a:schemeClr val="dk1"/>
                </a:solidFill>
                <a:latin typeface="Calibri"/>
                <a:ea typeface="Calibri"/>
                <a:cs typeface="Calibri"/>
                <a:sym typeface="Calibri"/>
              </a:rPr>
              <a:t>Voxel</a:t>
            </a:r>
            <a:r>
              <a:rPr baseline="-25000" lang="en-US" sz="1800">
                <a:solidFill>
                  <a:schemeClr val="dk1"/>
                </a:solidFill>
                <a:latin typeface="Calibri"/>
                <a:ea typeface="Calibri"/>
                <a:cs typeface="Calibri"/>
                <a:sym typeface="Calibri"/>
              </a:rPr>
              <a:t>2</a:t>
            </a:r>
            <a:r>
              <a:rPr lang="en-US" sz="1800">
                <a:solidFill>
                  <a:schemeClr val="dk1"/>
                </a:solidFill>
                <a:latin typeface="Calibri"/>
                <a:ea typeface="Calibri"/>
                <a:cs typeface="Calibri"/>
                <a:sym typeface="Calibri"/>
              </a:rPr>
              <a:t> Lag1</a:t>
            </a:r>
          </a:p>
        </p:txBody>
      </p:sp>
      <p:sp>
        <p:nvSpPr>
          <p:cNvPr id="1050" name="Shape 1050"/>
          <p:cNvSpPr txBox="1"/>
          <p:nvPr/>
        </p:nvSpPr>
        <p:spPr>
          <a:xfrm rot="-2957456">
            <a:off x="5313393" y="2378262"/>
            <a:ext cx="1289712" cy="369332"/>
          </a:xfrm>
          <a:prstGeom prst="rect">
            <a:avLst/>
          </a:prstGeom>
          <a:noFill/>
          <a:ln>
            <a:noFill/>
          </a:ln>
        </p:spPr>
        <p:txBody>
          <a:bodyPr anchorCtr="0" anchor="t" bIns="45700" lIns="91425" rIns="91425" wrap="square" tIns="45700">
            <a:noAutofit/>
          </a:bodyPr>
          <a:lstStyle/>
          <a:p>
            <a:pPr indent="0" lvl="0" marL="0" marR="0" rtl="0" algn="l">
              <a:spcBef>
                <a:spcPts val="0"/>
              </a:spcBef>
              <a:buNone/>
            </a:pPr>
            <a:r>
              <a:rPr lang="en-US" sz="1800">
                <a:solidFill>
                  <a:schemeClr val="dk1"/>
                </a:solidFill>
                <a:latin typeface="Calibri"/>
                <a:ea typeface="Calibri"/>
                <a:cs typeface="Calibri"/>
                <a:sym typeface="Calibri"/>
              </a:rPr>
              <a:t>Voxel</a:t>
            </a:r>
            <a:r>
              <a:rPr baseline="-25000" lang="en-US" sz="1800">
                <a:solidFill>
                  <a:schemeClr val="dk1"/>
                </a:solidFill>
                <a:latin typeface="Calibri"/>
                <a:ea typeface="Calibri"/>
                <a:cs typeface="Calibri"/>
                <a:sym typeface="Calibri"/>
              </a:rPr>
              <a:t>2</a:t>
            </a:r>
            <a:r>
              <a:rPr lang="en-US" sz="1800">
                <a:solidFill>
                  <a:schemeClr val="dk1"/>
                </a:solidFill>
                <a:latin typeface="Calibri"/>
                <a:ea typeface="Calibri"/>
                <a:cs typeface="Calibri"/>
                <a:sym typeface="Calibri"/>
              </a:rPr>
              <a:t> Lag3</a:t>
            </a:r>
          </a:p>
        </p:txBody>
      </p:sp>
      <p:sp>
        <p:nvSpPr>
          <p:cNvPr id="1051" name="Shape 1051"/>
          <p:cNvSpPr txBox="1"/>
          <p:nvPr/>
        </p:nvSpPr>
        <p:spPr>
          <a:xfrm rot="-2957456">
            <a:off x="5707536" y="2378262"/>
            <a:ext cx="1289712" cy="369332"/>
          </a:xfrm>
          <a:prstGeom prst="rect">
            <a:avLst/>
          </a:prstGeom>
          <a:noFill/>
          <a:ln>
            <a:noFill/>
          </a:ln>
        </p:spPr>
        <p:txBody>
          <a:bodyPr anchorCtr="0" anchor="t" bIns="45700" lIns="91425" rIns="91425" wrap="square" tIns="45700">
            <a:noAutofit/>
          </a:bodyPr>
          <a:lstStyle/>
          <a:p>
            <a:pPr indent="0" lvl="0" marL="0" marR="0" rtl="0" algn="l">
              <a:spcBef>
                <a:spcPts val="0"/>
              </a:spcBef>
              <a:buNone/>
            </a:pPr>
            <a:r>
              <a:rPr lang="en-US" sz="1800">
                <a:solidFill>
                  <a:schemeClr val="dk1"/>
                </a:solidFill>
                <a:latin typeface="Calibri"/>
                <a:ea typeface="Calibri"/>
                <a:cs typeface="Calibri"/>
                <a:sym typeface="Calibri"/>
              </a:rPr>
              <a:t>Voxel</a:t>
            </a:r>
            <a:r>
              <a:rPr baseline="-25000" lang="en-US" sz="1800">
                <a:solidFill>
                  <a:schemeClr val="dk1"/>
                </a:solidFill>
                <a:latin typeface="Calibri"/>
                <a:ea typeface="Calibri"/>
                <a:cs typeface="Calibri"/>
                <a:sym typeface="Calibri"/>
              </a:rPr>
              <a:t>2</a:t>
            </a:r>
            <a:r>
              <a:rPr lang="en-US" sz="1800">
                <a:solidFill>
                  <a:schemeClr val="dk1"/>
                </a:solidFill>
                <a:latin typeface="Calibri"/>
                <a:ea typeface="Calibri"/>
                <a:cs typeface="Calibri"/>
                <a:sym typeface="Calibri"/>
              </a:rPr>
              <a:t> Lag4</a:t>
            </a:r>
          </a:p>
        </p:txBody>
      </p:sp>
      <p:sp>
        <p:nvSpPr>
          <p:cNvPr id="1052" name="Shape 1052"/>
          <p:cNvSpPr txBox="1"/>
          <p:nvPr/>
        </p:nvSpPr>
        <p:spPr>
          <a:xfrm rot="-2957456">
            <a:off x="6650781" y="2366111"/>
            <a:ext cx="1321772" cy="369332"/>
          </a:xfrm>
          <a:prstGeom prst="rect">
            <a:avLst/>
          </a:prstGeom>
          <a:noFill/>
          <a:ln>
            <a:noFill/>
          </a:ln>
        </p:spPr>
        <p:txBody>
          <a:bodyPr anchorCtr="0" anchor="t" bIns="45700" lIns="91425" rIns="91425" wrap="square" tIns="45700">
            <a:noAutofit/>
          </a:bodyPr>
          <a:lstStyle/>
          <a:p>
            <a:pPr indent="0" lvl="0" marL="0" marR="0" rtl="0" algn="l">
              <a:spcBef>
                <a:spcPts val="0"/>
              </a:spcBef>
              <a:buNone/>
            </a:pPr>
            <a:r>
              <a:rPr lang="en-US" sz="1800">
                <a:solidFill>
                  <a:schemeClr val="dk1"/>
                </a:solidFill>
                <a:latin typeface="Calibri"/>
                <a:ea typeface="Calibri"/>
                <a:cs typeface="Calibri"/>
                <a:sym typeface="Calibri"/>
              </a:rPr>
              <a:t>Voxel</a:t>
            </a:r>
            <a:r>
              <a:rPr baseline="-25000" lang="en-US" sz="1800">
                <a:solidFill>
                  <a:schemeClr val="dk1"/>
                </a:solidFill>
                <a:latin typeface="Calibri"/>
                <a:ea typeface="Calibri"/>
                <a:cs typeface="Calibri"/>
                <a:sym typeface="Calibri"/>
              </a:rPr>
              <a:t>N</a:t>
            </a:r>
            <a:r>
              <a:rPr lang="en-US" sz="1800">
                <a:solidFill>
                  <a:schemeClr val="dk1"/>
                </a:solidFill>
                <a:latin typeface="Calibri"/>
                <a:ea typeface="Calibri"/>
                <a:cs typeface="Calibri"/>
                <a:sym typeface="Calibri"/>
              </a:rPr>
              <a:t> Lag2</a:t>
            </a:r>
          </a:p>
        </p:txBody>
      </p:sp>
      <p:sp>
        <p:nvSpPr>
          <p:cNvPr id="1053" name="Shape 1053"/>
          <p:cNvSpPr txBox="1"/>
          <p:nvPr/>
        </p:nvSpPr>
        <p:spPr>
          <a:xfrm rot="-2957456">
            <a:off x="7068986" y="2366111"/>
            <a:ext cx="1321772" cy="369332"/>
          </a:xfrm>
          <a:prstGeom prst="rect">
            <a:avLst/>
          </a:prstGeom>
          <a:noFill/>
          <a:ln>
            <a:noFill/>
          </a:ln>
        </p:spPr>
        <p:txBody>
          <a:bodyPr anchorCtr="0" anchor="t" bIns="45700" lIns="91425" rIns="91425" wrap="square" tIns="45700">
            <a:noAutofit/>
          </a:bodyPr>
          <a:lstStyle/>
          <a:p>
            <a:pPr indent="0" lvl="0" marL="0" marR="0" rtl="0" algn="l">
              <a:spcBef>
                <a:spcPts val="0"/>
              </a:spcBef>
              <a:buNone/>
            </a:pPr>
            <a:r>
              <a:rPr lang="en-US" sz="1800">
                <a:solidFill>
                  <a:schemeClr val="dk1"/>
                </a:solidFill>
                <a:latin typeface="Calibri"/>
                <a:ea typeface="Calibri"/>
                <a:cs typeface="Calibri"/>
                <a:sym typeface="Calibri"/>
              </a:rPr>
              <a:t>Voxel</a:t>
            </a:r>
            <a:r>
              <a:rPr baseline="-25000" lang="en-US" sz="1800">
                <a:solidFill>
                  <a:schemeClr val="dk1"/>
                </a:solidFill>
                <a:latin typeface="Calibri"/>
                <a:ea typeface="Calibri"/>
                <a:cs typeface="Calibri"/>
                <a:sym typeface="Calibri"/>
              </a:rPr>
              <a:t>N</a:t>
            </a:r>
            <a:r>
              <a:rPr lang="en-US" sz="1800">
                <a:solidFill>
                  <a:schemeClr val="dk1"/>
                </a:solidFill>
                <a:latin typeface="Calibri"/>
                <a:ea typeface="Calibri"/>
                <a:cs typeface="Calibri"/>
                <a:sym typeface="Calibri"/>
              </a:rPr>
              <a:t> Lag3</a:t>
            </a:r>
          </a:p>
        </p:txBody>
      </p:sp>
      <p:sp>
        <p:nvSpPr>
          <p:cNvPr id="1054" name="Shape 1054"/>
          <p:cNvSpPr txBox="1"/>
          <p:nvPr/>
        </p:nvSpPr>
        <p:spPr>
          <a:xfrm rot="-2957456">
            <a:off x="7463130" y="2366111"/>
            <a:ext cx="1321772" cy="369332"/>
          </a:xfrm>
          <a:prstGeom prst="rect">
            <a:avLst/>
          </a:prstGeom>
          <a:noFill/>
          <a:ln>
            <a:noFill/>
          </a:ln>
        </p:spPr>
        <p:txBody>
          <a:bodyPr anchorCtr="0" anchor="t" bIns="45700" lIns="91425" rIns="91425" wrap="square" tIns="45700">
            <a:noAutofit/>
          </a:bodyPr>
          <a:lstStyle/>
          <a:p>
            <a:pPr indent="0" lvl="0" marL="0" marR="0" rtl="0" algn="l">
              <a:spcBef>
                <a:spcPts val="0"/>
              </a:spcBef>
              <a:buNone/>
            </a:pPr>
            <a:r>
              <a:rPr lang="en-US" sz="1800">
                <a:solidFill>
                  <a:schemeClr val="dk1"/>
                </a:solidFill>
                <a:latin typeface="Calibri"/>
                <a:ea typeface="Calibri"/>
                <a:cs typeface="Calibri"/>
                <a:sym typeface="Calibri"/>
              </a:rPr>
              <a:t>Voxel</a:t>
            </a:r>
            <a:r>
              <a:rPr baseline="-25000" lang="en-US" sz="1800">
                <a:solidFill>
                  <a:schemeClr val="dk1"/>
                </a:solidFill>
                <a:latin typeface="Calibri"/>
                <a:ea typeface="Calibri"/>
                <a:cs typeface="Calibri"/>
                <a:sym typeface="Calibri"/>
              </a:rPr>
              <a:t>N</a:t>
            </a:r>
            <a:r>
              <a:rPr lang="en-US" sz="1800">
                <a:solidFill>
                  <a:schemeClr val="dk1"/>
                </a:solidFill>
                <a:latin typeface="Calibri"/>
                <a:ea typeface="Calibri"/>
                <a:cs typeface="Calibri"/>
                <a:sym typeface="Calibri"/>
              </a:rPr>
              <a:t> Lag4</a:t>
            </a:r>
          </a:p>
        </p:txBody>
      </p:sp>
      <p:sp>
        <p:nvSpPr>
          <p:cNvPr id="1055" name="Shape 1055"/>
          <p:cNvSpPr/>
          <p:nvPr/>
        </p:nvSpPr>
        <p:spPr>
          <a:xfrm>
            <a:off x="2015055" y="3512957"/>
            <a:ext cx="363556" cy="348454"/>
          </a:xfrm>
          <a:prstGeom prst="rect">
            <a:avLst/>
          </a:prstGeom>
          <a:solidFill>
            <a:srgbClr val="548135">
              <a:alpha val="67843"/>
            </a:srgbClr>
          </a:solidFill>
          <a:ln cap="flat" cmpd="sng" w="57150">
            <a:solidFill>
              <a:srgbClr val="7F7F7F"/>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1056" name="Shape 1056"/>
          <p:cNvSpPr/>
          <p:nvPr/>
        </p:nvSpPr>
        <p:spPr>
          <a:xfrm>
            <a:off x="2433953" y="3512957"/>
            <a:ext cx="363556" cy="348454"/>
          </a:xfrm>
          <a:prstGeom prst="rect">
            <a:avLst/>
          </a:prstGeom>
          <a:solidFill>
            <a:srgbClr val="548135">
              <a:alpha val="67843"/>
            </a:srgbClr>
          </a:solidFill>
          <a:ln cap="flat" cmpd="sng" w="57150">
            <a:solidFill>
              <a:srgbClr val="A5A5A5"/>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1057" name="Shape 1057"/>
          <p:cNvSpPr/>
          <p:nvPr/>
        </p:nvSpPr>
        <p:spPr>
          <a:xfrm>
            <a:off x="2852851" y="3512957"/>
            <a:ext cx="363556" cy="348454"/>
          </a:xfrm>
          <a:prstGeom prst="rect">
            <a:avLst/>
          </a:prstGeom>
          <a:solidFill>
            <a:srgbClr val="548135">
              <a:alpha val="67843"/>
            </a:srgbClr>
          </a:solidFill>
          <a:ln cap="flat" cmpd="sng" w="57150">
            <a:solidFill>
              <a:srgbClr val="BFBFBF"/>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1058" name="Shape 1058"/>
          <p:cNvSpPr/>
          <p:nvPr/>
        </p:nvSpPr>
        <p:spPr>
          <a:xfrm>
            <a:off x="3271749" y="3512957"/>
            <a:ext cx="363556" cy="348454"/>
          </a:xfrm>
          <a:prstGeom prst="rect">
            <a:avLst/>
          </a:prstGeom>
          <a:solidFill>
            <a:srgbClr val="548135">
              <a:alpha val="67843"/>
            </a:srgbClr>
          </a:solidFill>
          <a:ln cap="flat" cmpd="sng" w="57150">
            <a:solidFill>
              <a:srgbClr val="D8D8D8"/>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1059" name="Shape 1059"/>
          <p:cNvSpPr/>
          <p:nvPr/>
        </p:nvSpPr>
        <p:spPr>
          <a:xfrm>
            <a:off x="3690646" y="3512957"/>
            <a:ext cx="363556" cy="348454"/>
          </a:xfrm>
          <a:prstGeom prst="rect">
            <a:avLst/>
          </a:prstGeom>
          <a:solidFill>
            <a:srgbClr val="548135">
              <a:alpha val="67843"/>
            </a:srgbClr>
          </a:solidFill>
          <a:ln cap="flat" cmpd="sng" w="57150">
            <a:solidFill>
              <a:schemeClr val="lt2"/>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1060" name="Shape 1060"/>
          <p:cNvSpPr/>
          <p:nvPr/>
        </p:nvSpPr>
        <p:spPr>
          <a:xfrm>
            <a:off x="4150489" y="3512957"/>
            <a:ext cx="363556" cy="348454"/>
          </a:xfrm>
          <a:prstGeom prst="rect">
            <a:avLst/>
          </a:prstGeom>
          <a:solidFill>
            <a:srgbClr val="FFCCCC">
              <a:alpha val="67843"/>
            </a:srgbClr>
          </a:solidFill>
          <a:ln cap="flat" cmpd="sng" w="57150">
            <a:solidFill>
              <a:srgbClr val="7F7F7F"/>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1061" name="Shape 1061"/>
          <p:cNvSpPr/>
          <p:nvPr/>
        </p:nvSpPr>
        <p:spPr>
          <a:xfrm>
            <a:off x="4569387" y="3512957"/>
            <a:ext cx="363556" cy="348454"/>
          </a:xfrm>
          <a:prstGeom prst="rect">
            <a:avLst/>
          </a:prstGeom>
          <a:solidFill>
            <a:srgbClr val="FFCCCC">
              <a:alpha val="67843"/>
            </a:srgbClr>
          </a:solidFill>
          <a:ln cap="flat" cmpd="sng" w="57150">
            <a:solidFill>
              <a:srgbClr val="A5A5A5"/>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1062" name="Shape 1062"/>
          <p:cNvSpPr/>
          <p:nvPr/>
        </p:nvSpPr>
        <p:spPr>
          <a:xfrm>
            <a:off x="4988285" y="3512957"/>
            <a:ext cx="363556" cy="348454"/>
          </a:xfrm>
          <a:prstGeom prst="rect">
            <a:avLst/>
          </a:prstGeom>
          <a:solidFill>
            <a:srgbClr val="FFCCCC">
              <a:alpha val="67843"/>
            </a:srgbClr>
          </a:solidFill>
          <a:ln cap="flat" cmpd="sng" w="57150">
            <a:solidFill>
              <a:srgbClr val="BFBFBF"/>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1063" name="Shape 1063"/>
          <p:cNvSpPr/>
          <p:nvPr/>
        </p:nvSpPr>
        <p:spPr>
          <a:xfrm>
            <a:off x="5407183" y="3512957"/>
            <a:ext cx="363556" cy="348454"/>
          </a:xfrm>
          <a:prstGeom prst="rect">
            <a:avLst/>
          </a:prstGeom>
          <a:solidFill>
            <a:srgbClr val="FFCCCC">
              <a:alpha val="67843"/>
            </a:srgbClr>
          </a:solidFill>
          <a:ln cap="flat" cmpd="sng" w="57150">
            <a:solidFill>
              <a:srgbClr val="D8D8D8"/>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1064" name="Shape 1064"/>
          <p:cNvSpPr/>
          <p:nvPr/>
        </p:nvSpPr>
        <p:spPr>
          <a:xfrm>
            <a:off x="5826080" y="3512957"/>
            <a:ext cx="363556" cy="348454"/>
          </a:xfrm>
          <a:prstGeom prst="rect">
            <a:avLst/>
          </a:prstGeom>
          <a:solidFill>
            <a:srgbClr val="FFCCCC">
              <a:alpha val="67843"/>
            </a:srgbClr>
          </a:solidFill>
          <a:ln cap="flat" cmpd="sng" w="57150">
            <a:solidFill>
              <a:schemeClr val="lt2"/>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1065" name="Shape 1065"/>
          <p:cNvSpPr txBox="1"/>
          <p:nvPr/>
        </p:nvSpPr>
        <p:spPr>
          <a:xfrm>
            <a:off x="24851" y="3512957"/>
            <a:ext cx="1887440" cy="369332"/>
          </a:xfrm>
          <a:prstGeom prst="rect">
            <a:avLst/>
          </a:prstGeom>
          <a:noFill/>
          <a:ln>
            <a:noFill/>
          </a:ln>
        </p:spPr>
        <p:txBody>
          <a:bodyPr anchorCtr="0" anchor="t" bIns="45700" lIns="91425" rIns="91425" wrap="square" tIns="45700">
            <a:noAutofit/>
          </a:bodyPr>
          <a:lstStyle/>
          <a:p>
            <a:pPr indent="0" lvl="0" marL="0" marR="0" rtl="0" algn="r">
              <a:spcBef>
                <a:spcPts val="0"/>
              </a:spcBef>
              <a:buNone/>
            </a:pPr>
            <a:r>
              <a:rPr lang="en-US" sz="1800">
                <a:solidFill>
                  <a:schemeClr val="dk1"/>
                </a:solidFill>
                <a:latin typeface="Calibri"/>
                <a:ea typeface="Calibri"/>
                <a:cs typeface="Calibri"/>
                <a:sym typeface="Calibri"/>
              </a:rPr>
              <a:t>Young</a:t>
            </a:r>
            <a:r>
              <a:rPr baseline="-25000" lang="en-US" sz="1800">
                <a:solidFill>
                  <a:schemeClr val="dk1"/>
                </a:solidFill>
                <a:latin typeface="Calibri"/>
                <a:ea typeface="Calibri"/>
                <a:cs typeface="Calibri"/>
                <a:sym typeface="Calibri"/>
              </a:rPr>
              <a:t>1</a:t>
            </a:r>
            <a:r>
              <a:rPr lang="en-US" sz="1800">
                <a:solidFill>
                  <a:schemeClr val="dk1"/>
                </a:solidFill>
                <a:latin typeface="Calibri"/>
                <a:ea typeface="Calibri"/>
                <a:cs typeface="Calibri"/>
                <a:sym typeface="Calibri"/>
              </a:rPr>
              <a:t>  Assoc Hits</a:t>
            </a:r>
          </a:p>
        </p:txBody>
      </p:sp>
      <p:sp>
        <p:nvSpPr>
          <p:cNvPr id="1066" name="Shape 1066"/>
          <p:cNvSpPr/>
          <p:nvPr/>
        </p:nvSpPr>
        <p:spPr>
          <a:xfrm>
            <a:off x="6789011" y="3512957"/>
            <a:ext cx="363556" cy="348454"/>
          </a:xfrm>
          <a:prstGeom prst="rect">
            <a:avLst/>
          </a:prstGeom>
          <a:solidFill>
            <a:srgbClr val="BBD6EE">
              <a:alpha val="67843"/>
            </a:srgbClr>
          </a:solidFill>
          <a:ln cap="flat" cmpd="sng" w="57150">
            <a:solidFill>
              <a:srgbClr val="BFBFBF"/>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1067" name="Shape 1067"/>
          <p:cNvSpPr/>
          <p:nvPr/>
        </p:nvSpPr>
        <p:spPr>
          <a:xfrm>
            <a:off x="7207909" y="3512957"/>
            <a:ext cx="363556" cy="348454"/>
          </a:xfrm>
          <a:prstGeom prst="rect">
            <a:avLst/>
          </a:prstGeom>
          <a:solidFill>
            <a:srgbClr val="BBD6EE">
              <a:alpha val="67843"/>
            </a:srgbClr>
          </a:solidFill>
          <a:ln cap="flat" cmpd="sng" w="57150">
            <a:solidFill>
              <a:srgbClr val="D8D8D8"/>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1068" name="Shape 1068"/>
          <p:cNvSpPr/>
          <p:nvPr/>
        </p:nvSpPr>
        <p:spPr>
          <a:xfrm>
            <a:off x="7626806" y="3512957"/>
            <a:ext cx="363556" cy="348454"/>
          </a:xfrm>
          <a:prstGeom prst="rect">
            <a:avLst/>
          </a:prstGeom>
          <a:solidFill>
            <a:srgbClr val="BBD6EE">
              <a:alpha val="67843"/>
            </a:srgbClr>
          </a:solidFill>
          <a:ln cap="flat" cmpd="sng" w="57150">
            <a:solidFill>
              <a:schemeClr val="lt2"/>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1069" name="Shape 1069"/>
          <p:cNvSpPr txBox="1"/>
          <p:nvPr/>
        </p:nvSpPr>
        <p:spPr>
          <a:xfrm>
            <a:off x="6270741" y="2987526"/>
            <a:ext cx="463588" cy="369332"/>
          </a:xfrm>
          <a:prstGeom prst="rect">
            <a:avLst/>
          </a:prstGeom>
          <a:noFill/>
          <a:ln>
            <a:noFill/>
          </a:ln>
        </p:spPr>
        <p:txBody>
          <a:bodyPr anchorCtr="0" anchor="t" bIns="45700" lIns="91425" rIns="91425" wrap="square" tIns="45700">
            <a:noAutofit/>
          </a:bodyPr>
          <a:lstStyle/>
          <a:p>
            <a:pPr indent="0" lvl="0" marL="0" marR="0" rtl="0" algn="r">
              <a:spcBef>
                <a:spcPts val="0"/>
              </a:spcBef>
              <a:buNone/>
            </a:pPr>
            <a:r>
              <a:rPr lang="en-US" sz="1800">
                <a:solidFill>
                  <a:schemeClr val="dk1"/>
                </a:solidFill>
                <a:latin typeface="Calibri"/>
                <a:ea typeface="Calibri"/>
                <a:cs typeface="Calibri"/>
                <a:sym typeface="Calibri"/>
              </a:rPr>
              <a:t>. . .</a:t>
            </a:r>
          </a:p>
        </p:txBody>
      </p:sp>
      <p:sp>
        <p:nvSpPr>
          <p:cNvPr id="1070" name="Shape 1070"/>
          <p:cNvSpPr txBox="1"/>
          <p:nvPr/>
        </p:nvSpPr>
        <p:spPr>
          <a:xfrm>
            <a:off x="6270741" y="3420935"/>
            <a:ext cx="463588" cy="369332"/>
          </a:xfrm>
          <a:prstGeom prst="rect">
            <a:avLst/>
          </a:prstGeom>
          <a:noFill/>
          <a:ln>
            <a:noFill/>
          </a:ln>
        </p:spPr>
        <p:txBody>
          <a:bodyPr anchorCtr="0" anchor="t" bIns="45700" lIns="91425" rIns="91425" wrap="square" tIns="45700">
            <a:noAutofit/>
          </a:bodyPr>
          <a:lstStyle/>
          <a:p>
            <a:pPr indent="0" lvl="0" marL="0" marR="0" rtl="0" algn="r">
              <a:spcBef>
                <a:spcPts val="0"/>
              </a:spcBef>
              <a:buNone/>
            </a:pPr>
            <a:r>
              <a:rPr lang="en-US" sz="1800">
                <a:solidFill>
                  <a:schemeClr val="dk1"/>
                </a:solidFill>
                <a:latin typeface="Calibri"/>
                <a:ea typeface="Calibri"/>
                <a:cs typeface="Calibri"/>
                <a:sym typeface="Calibri"/>
              </a:rPr>
              <a:t>. . .</a:t>
            </a:r>
          </a:p>
        </p:txBody>
      </p:sp>
      <p:sp>
        <p:nvSpPr>
          <p:cNvPr id="1071" name="Shape 1071"/>
          <p:cNvSpPr txBox="1"/>
          <p:nvPr>
            <p:ph type="title"/>
          </p:nvPr>
        </p:nvSpPr>
        <p:spPr>
          <a:xfrm>
            <a:off x="628650" y="365126"/>
            <a:ext cx="7886700" cy="1325563"/>
          </a:xfrm>
          <a:prstGeom prst="rect">
            <a:avLst/>
          </a:prstGeom>
          <a:noFill/>
          <a:ln>
            <a:noFill/>
          </a:ln>
        </p:spPr>
        <p:txBody>
          <a:bodyPr anchorCtr="0" anchor="ctr" bIns="45700" lIns="91425" rIns="91425" wrap="square" tIns="45700">
            <a:noAutofit/>
          </a:bodyPr>
          <a:lstStyle/>
          <a:p>
            <a:pPr indent="-279400" lvl="0" marL="0" marR="0" rtl="0" algn="l">
              <a:lnSpc>
                <a:spcPct val="90000"/>
              </a:lnSpc>
              <a:spcBef>
                <a:spcPts val="0"/>
              </a:spcBef>
              <a:buClr>
                <a:schemeClr val="dk1"/>
              </a:buClr>
              <a:buSzPts val="4400"/>
              <a:buFont typeface="Calibri"/>
              <a:buNone/>
            </a:pPr>
            <a:r>
              <a:rPr b="0" i="0" lang="en-US" sz="4400" u="none" cap="none" strike="noStrike">
                <a:solidFill>
                  <a:schemeClr val="dk1"/>
                </a:solidFill>
                <a:latin typeface="Calibri"/>
                <a:ea typeface="Calibri"/>
                <a:cs typeface="Calibri"/>
                <a:sym typeface="Calibri"/>
              </a:rPr>
              <a:t>Multi-subjects, Multi-groups</a:t>
            </a:r>
          </a:p>
        </p:txBody>
      </p:sp>
      <p:sp>
        <p:nvSpPr>
          <p:cNvPr id="1072" name="Shape 1072"/>
          <p:cNvSpPr/>
          <p:nvPr/>
        </p:nvSpPr>
        <p:spPr>
          <a:xfrm>
            <a:off x="2003021" y="3982190"/>
            <a:ext cx="363556" cy="348454"/>
          </a:xfrm>
          <a:prstGeom prst="rect">
            <a:avLst/>
          </a:prstGeom>
          <a:solidFill>
            <a:srgbClr val="548135">
              <a:alpha val="67843"/>
            </a:srgbClr>
          </a:solidFill>
          <a:ln cap="flat" cmpd="sng" w="57150">
            <a:solidFill>
              <a:srgbClr val="7F7F7F"/>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1073" name="Shape 1073"/>
          <p:cNvSpPr/>
          <p:nvPr/>
        </p:nvSpPr>
        <p:spPr>
          <a:xfrm>
            <a:off x="2421919" y="3982190"/>
            <a:ext cx="363556" cy="348454"/>
          </a:xfrm>
          <a:prstGeom prst="rect">
            <a:avLst/>
          </a:prstGeom>
          <a:solidFill>
            <a:srgbClr val="548135">
              <a:alpha val="67843"/>
            </a:srgbClr>
          </a:solidFill>
          <a:ln cap="flat" cmpd="sng" w="57150">
            <a:solidFill>
              <a:srgbClr val="A5A5A5"/>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1074" name="Shape 1074"/>
          <p:cNvSpPr/>
          <p:nvPr/>
        </p:nvSpPr>
        <p:spPr>
          <a:xfrm>
            <a:off x="2840817" y="3982190"/>
            <a:ext cx="363556" cy="348454"/>
          </a:xfrm>
          <a:prstGeom prst="rect">
            <a:avLst/>
          </a:prstGeom>
          <a:solidFill>
            <a:srgbClr val="548135">
              <a:alpha val="67843"/>
            </a:srgbClr>
          </a:solidFill>
          <a:ln cap="flat" cmpd="sng" w="57150">
            <a:solidFill>
              <a:srgbClr val="BFBFBF"/>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1075" name="Shape 1075"/>
          <p:cNvSpPr/>
          <p:nvPr/>
        </p:nvSpPr>
        <p:spPr>
          <a:xfrm>
            <a:off x="3259715" y="3982190"/>
            <a:ext cx="363556" cy="348454"/>
          </a:xfrm>
          <a:prstGeom prst="rect">
            <a:avLst/>
          </a:prstGeom>
          <a:solidFill>
            <a:srgbClr val="548135">
              <a:alpha val="67843"/>
            </a:srgbClr>
          </a:solidFill>
          <a:ln cap="flat" cmpd="sng" w="57150">
            <a:solidFill>
              <a:srgbClr val="D8D8D8"/>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1076" name="Shape 1076"/>
          <p:cNvSpPr/>
          <p:nvPr/>
        </p:nvSpPr>
        <p:spPr>
          <a:xfrm>
            <a:off x="3678612" y="3982190"/>
            <a:ext cx="363556" cy="348454"/>
          </a:xfrm>
          <a:prstGeom prst="rect">
            <a:avLst/>
          </a:prstGeom>
          <a:solidFill>
            <a:srgbClr val="548135">
              <a:alpha val="67843"/>
            </a:srgbClr>
          </a:solidFill>
          <a:ln cap="flat" cmpd="sng" w="57150">
            <a:solidFill>
              <a:schemeClr val="lt2"/>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1077" name="Shape 1077"/>
          <p:cNvSpPr/>
          <p:nvPr/>
        </p:nvSpPr>
        <p:spPr>
          <a:xfrm>
            <a:off x="4138455" y="3982190"/>
            <a:ext cx="363556" cy="348454"/>
          </a:xfrm>
          <a:prstGeom prst="rect">
            <a:avLst/>
          </a:prstGeom>
          <a:solidFill>
            <a:srgbClr val="FFCCCC">
              <a:alpha val="67843"/>
            </a:srgbClr>
          </a:solidFill>
          <a:ln cap="flat" cmpd="sng" w="57150">
            <a:solidFill>
              <a:srgbClr val="7F7F7F"/>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1078" name="Shape 1078"/>
          <p:cNvSpPr/>
          <p:nvPr/>
        </p:nvSpPr>
        <p:spPr>
          <a:xfrm>
            <a:off x="4557353" y="3982190"/>
            <a:ext cx="363556" cy="348454"/>
          </a:xfrm>
          <a:prstGeom prst="rect">
            <a:avLst/>
          </a:prstGeom>
          <a:solidFill>
            <a:srgbClr val="FFCCCC">
              <a:alpha val="67843"/>
            </a:srgbClr>
          </a:solidFill>
          <a:ln cap="flat" cmpd="sng" w="57150">
            <a:solidFill>
              <a:srgbClr val="A5A5A5"/>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1079" name="Shape 1079"/>
          <p:cNvSpPr/>
          <p:nvPr/>
        </p:nvSpPr>
        <p:spPr>
          <a:xfrm>
            <a:off x="4976251" y="3982190"/>
            <a:ext cx="363556" cy="348454"/>
          </a:xfrm>
          <a:prstGeom prst="rect">
            <a:avLst/>
          </a:prstGeom>
          <a:solidFill>
            <a:srgbClr val="FFCCCC">
              <a:alpha val="67843"/>
            </a:srgbClr>
          </a:solidFill>
          <a:ln cap="flat" cmpd="sng" w="57150">
            <a:solidFill>
              <a:srgbClr val="BFBFBF"/>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1080" name="Shape 1080"/>
          <p:cNvSpPr/>
          <p:nvPr/>
        </p:nvSpPr>
        <p:spPr>
          <a:xfrm>
            <a:off x="5395149" y="3982190"/>
            <a:ext cx="363556" cy="348454"/>
          </a:xfrm>
          <a:prstGeom prst="rect">
            <a:avLst/>
          </a:prstGeom>
          <a:solidFill>
            <a:srgbClr val="FFCCCC">
              <a:alpha val="67843"/>
            </a:srgbClr>
          </a:solidFill>
          <a:ln cap="flat" cmpd="sng" w="57150">
            <a:solidFill>
              <a:srgbClr val="D8D8D8"/>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1081" name="Shape 1081"/>
          <p:cNvSpPr/>
          <p:nvPr/>
        </p:nvSpPr>
        <p:spPr>
          <a:xfrm>
            <a:off x="5814046" y="3982190"/>
            <a:ext cx="363556" cy="348454"/>
          </a:xfrm>
          <a:prstGeom prst="rect">
            <a:avLst/>
          </a:prstGeom>
          <a:solidFill>
            <a:srgbClr val="FFCCCC">
              <a:alpha val="67843"/>
            </a:srgbClr>
          </a:solidFill>
          <a:ln cap="flat" cmpd="sng" w="57150">
            <a:solidFill>
              <a:schemeClr val="lt2"/>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1082" name="Shape 1082"/>
          <p:cNvSpPr txBox="1"/>
          <p:nvPr/>
        </p:nvSpPr>
        <p:spPr>
          <a:xfrm>
            <a:off x="171642" y="3994222"/>
            <a:ext cx="1772729" cy="369332"/>
          </a:xfrm>
          <a:prstGeom prst="rect">
            <a:avLst/>
          </a:prstGeom>
          <a:noFill/>
          <a:ln>
            <a:noFill/>
          </a:ln>
        </p:spPr>
        <p:txBody>
          <a:bodyPr anchorCtr="0" anchor="t" bIns="45700" lIns="91425" rIns="91425" wrap="square" tIns="45700">
            <a:noAutofit/>
          </a:bodyPr>
          <a:lstStyle/>
          <a:p>
            <a:pPr indent="0" lvl="0" marL="0" marR="0" rtl="0" algn="r">
              <a:spcBef>
                <a:spcPts val="0"/>
              </a:spcBef>
              <a:buNone/>
            </a:pPr>
            <a:r>
              <a:rPr lang="en-US" sz="1800">
                <a:solidFill>
                  <a:schemeClr val="dk1"/>
                </a:solidFill>
                <a:latin typeface="Calibri"/>
                <a:ea typeface="Calibri"/>
                <a:cs typeface="Calibri"/>
                <a:sym typeface="Calibri"/>
              </a:rPr>
              <a:t>Young</a:t>
            </a:r>
            <a:r>
              <a:rPr baseline="-25000" lang="en-US" sz="1800">
                <a:solidFill>
                  <a:schemeClr val="dk1"/>
                </a:solidFill>
                <a:latin typeface="Calibri"/>
                <a:ea typeface="Calibri"/>
                <a:cs typeface="Calibri"/>
                <a:sym typeface="Calibri"/>
              </a:rPr>
              <a:t>2</a:t>
            </a:r>
            <a:r>
              <a:rPr lang="en-US" sz="1800">
                <a:solidFill>
                  <a:schemeClr val="dk1"/>
                </a:solidFill>
                <a:latin typeface="Calibri"/>
                <a:ea typeface="Calibri"/>
                <a:cs typeface="Calibri"/>
                <a:sym typeface="Calibri"/>
              </a:rPr>
              <a:t> Item Hits</a:t>
            </a:r>
          </a:p>
        </p:txBody>
      </p:sp>
      <p:sp>
        <p:nvSpPr>
          <p:cNvPr id="1083" name="Shape 1083"/>
          <p:cNvSpPr/>
          <p:nvPr/>
        </p:nvSpPr>
        <p:spPr>
          <a:xfrm>
            <a:off x="6776977" y="3982190"/>
            <a:ext cx="363556" cy="348454"/>
          </a:xfrm>
          <a:prstGeom prst="rect">
            <a:avLst/>
          </a:prstGeom>
          <a:solidFill>
            <a:srgbClr val="BBD6EE">
              <a:alpha val="67843"/>
            </a:srgbClr>
          </a:solidFill>
          <a:ln cap="flat" cmpd="sng" w="57150">
            <a:solidFill>
              <a:srgbClr val="BFBFBF"/>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1084" name="Shape 1084"/>
          <p:cNvSpPr/>
          <p:nvPr/>
        </p:nvSpPr>
        <p:spPr>
          <a:xfrm>
            <a:off x="7195875" y="3982190"/>
            <a:ext cx="363556" cy="348454"/>
          </a:xfrm>
          <a:prstGeom prst="rect">
            <a:avLst/>
          </a:prstGeom>
          <a:solidFill>
            <a:srgbClr val="BBD6EE">
              <a:alpha val="67843"/>
            </a:srgbClr>
          </a:solidFill>
          <a:ln cap="flat" cmpd="sng" w="57150">
            <a:solidFill>
              <a:srgbClr val="D8D8D8"/>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1085" name="Shape 1085"/>
          <p:cNvSpPr/>
          <p:nvPr/>
        </p:nvSpPr>
        <p:spPr>
          <a:xfrm>
            <a:off x="7614772" y="3982190"/>
            <a:ext cx="363556" cy="348454"/>
          </a:xfrm>
          <a:prstGeom prst="rect">
            <a:avLst/>
          </a:prstGeom>
          <a:solidFill>
            <a:srgbClr val="BBD6EE">
              <a:alpha val="67843"/>
            </a:srgbClr>
          </a:solidFill>
          <a:ln cap="flat" cmpd="sng" w="57150">
            <a:solidFill>
              <a:schemeClr val="lt2"/>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1086" name="Shape 1086"/>
          <p:cNvSpPr/>
          <p:nvPr/>
        </p:nvSpPr>
        <p:spPr>
          <a:xfrm>
            <a:off x="2011039" y="4435385"/>
            <a:ext cx="363556" cy="348454"/>
          </a:xfrm>
          <a:prstGeom prst="rect">
            <a:avLst/>
          </a:prstGeom>
          <a:solidFill>
            <a:srgbClr val="548135">
              <a:alpha val="67843"/>
            </a:srgbClr>
          </a:solidFill>
          <a:ln cap="flat" cmpd="sng" w="57150">
            <a:solidFill>
              <a:srgbClr val="7F7F7F"/>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1087" name="Shape 1087"/>
          <p:cNvSpPr/>
          <p:nvPr/>
        </p:nvSpPr>
        <p:spPr>
          <a:xfrm>
            <a:off x="2429937" y="4435385"/>
            <a:ext cx="363556" cy="348454"/>
          </a:xfrm>
          <a:prstGeom prst="rect">
            <a:avLst/>
          </a:prstGeom>
          <a:solidFill>
            <a:srgbClr val="548135">
              <a:alpha val="67843"/>
            </a:srgbClr>
          </a:solidFill>
          <a:ln cap="flat" cmpd="sng" w="57150">
            <a:solidFill>
              <a:srgbClr val="A5A5A5"/>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1088" name="Shape 1088"/>
          <p:cNvSpPr/>
          <p:nvPr/>
        </p:nvSpPr>
        <p:spPr>
          <a:xfrm>
            <a:off x="2848835" y="4435385"/>
            <a:ext cx="363556" cy="348454"/>
          </a:xfrm>
          <a:prstGeom prst="rect">
            <a:avLst/>
          </a:prstGeom>
          <a:solidFill>
            <a:srgbClr val="548135">
              <a:alpha val="67843"/>
            </a:srgbClr>
          </a:solidFill>
          <a:ln cap="flat" cmpd="sng" w="57150">
            <a:solidFill>
              <a:srgbClr val="BFBFBF"/>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1089" name="Shape 1089"/>
          <p:cNvSpPr/>
          <p:nvPr/>
        </p:nvSpPr>
        <p:spPr>
          <a:xfrm>
            <a:off x="3267733" y="4435385"/>
            <a:ext cx="363556" cy="348454"/>
          </a:xfrm>
          <a:prstGeom prst="rect">
            <a:avLst/>
          </a:prstGeom>
          <a:solidFill>
            <a:srgbClr val="548135">
              <a:alpha val="67843"/>
            </a:srgbClr>
          </a:solidFill>
          <a:ln cap="flat" cmpd="sng" w="57150">
            <a:solidFill>
              <a:srgbClr val="D8D8D8"/>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1090" name="Shape 1090"/>
          <p:cNvSpPr/>
          <p:nvPr/>
        </p:nvSpPr>
        <p:spPr>
          <a:xfrm>
            <a:off x="3686630" y="4435385"/>
            <a:ext cx="363556" cy="348454"/>
          </a:xfrm>
          <a:prstGeom prst="rect">
            <a:avLst/>
          </a:prstGeom>
          <a:solidFill>
            <a:srgbClr val="548135">
              <a:alpha val="67843"/>
            </a:srgbClr>
          </a:solidFill>
          <a:ln cap="flat" cmpd="sng" w="57150">
            <a:solidFill>
              <a:schemeClr val="lt2"/>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1091" name="Shape 1091"/>
          <p:cNvSpPr/>
          <p:nvPr/>
        </p:nvSpPr>
        <p:spPr>
          <a:xfrm>
            <a:off x="4146473" y="4435385"/>
            <a:ext cx="363556" cy="348454"/>
          </a:xfrm>
          <a:prstGeom prst="rect">
            <a:avLst/>
          </a:prstGeom>
          <a:solidFill>
            <a:srgbClr val="FFCCCC">
              <a:alpha val="67843"/>
            </a:srgbClr>
          </a:solidFill>
          <a:ln cap="flat" cmpd="sng" w="57150">
            <a:solidFill>
              <a:srgbClr val="7F7F7F"/>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1092" name="Shape 1092"/>
          <p:cNvSpPr/>
          <p:nvPr/>
        </p:nvSpPr>
        <p:spPr>
          <a:xfrm>
            <a:off x="4565371" y="4435385"/>
            <a:ext cx="363556" cy="348454"/>
          </a:xfrm>
          <a:prstGeom prst="rect">
            <a:avLst/>
          </a:prstGeom>
          <a:solidFill>
            <a:srgbClr val="FFCCCC">
              <a:alpha val="67843"/>
            </a:srgbClr>
          </a:solidFill>
          <a:ln cap="flat" cmpd="sng" w="57150">
            <a:solidFill>
              <a:srgbClr val="A5A5A5"/>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1093" name="Shape 1093"/>
          <p:cNvSpPr/>
          <p:nvPr/>
        </p:nvSpPr>
        <p:spPr>
          <a:xfrm>
            <a:off x="4984269" y="4435385"/>
            <a:ext cx="363556" cy="348454"/>
          </a:xfrm>
          <a:prstGeom prst="rect">
            <a:avLst/>
          </a:prstGeom>
          <a:solidFill>
            <a:srgbClr val="FFCCCC">
              <a:alpha val="67843"/>
            </a:srgbClr>
          </a:solidFill>
          <a:ln cap="flat" cmpd="sng" w="57150">
            <a:solidFill>
              <a:srgbClr val="BFBFBF"/>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1094" name="Shape 1094"/>
          <p:cNvSpPr/>
          <p:nvPr/>
        </p:nvSpPr>
        <p:spPr>
          <a:xfrm>
            <a:off x="5403167" y="4435385"/>
            <a:ext cx="363556" cy="348454"/>
          </a:xfrm>
          <a:prstGeom prst="rect">
            <a:avLst/>
          </a:prstGeom>
          <a:solidFill>
            <a:srgbClr val="FFCCCC">
              <a:alpha val="67843"/>
            </a:srgbClr>
          </a:solidFill>
          <a:ln cap="flat" cmpd="sng" w="57150">
            <a:solidFill>
              <a:srgbClr val="D8D8D8"/>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1095" name="Shape 1095"/>
          <p:cNvSpPr/>
          <p:nvPr/>
        </p:nvSpPr>
        <p:spPr>
          <a:xfrm>
            <a:off x="5822064" y="4435385"/>
            <a:ext cx="363556" cy="348454"/>
          </a:xfrm>
          <a:prstGeom prst="rect">
            <a:avLst/>
          </a:prstGeom>
          <a:solidFill>
            <a:srgbClr val="FFCCCC">
              <a:alpha val="67843"/>
            </a:srgbClr>
          </a:solidFill>
          <a:ln cap="flat" cmpd="sng" w="57150">
            <a:solidFill>
              <a:schemeClr val="lt2"/>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1096" name="Shape 1096"/>
          <p:cNvSpPr txBox="1"/>
          <p:nvPr/>
        </p:nvSpPr>
        <p:spPr>
          <a:xfrm>
            <a:off x="127463" y="4447417"/>
            <a:ext cx="1816908" cy="369332"/>
          </a:xfrm>
          <a:prstGeom prst="rect">
            <a:avLst/>
          </a:prstGeom>
          <a:noFill/>
          <a:ln>
            <a:noFill/>
          </a:ln>
        </p:spPr>
        <p:txBody>
          <a:bodyPr anchorCtr="0" anchor="t" bIns="45700" lIns="91425" rIns="91425" wrap="square" tIns="45700">
            <a:noAutofit/>
          </a:bodyPr>
          <a:lstStyle/>
          <a:p>
            <a:pPr indent="0" lvl="0" marL="0" marR="0" rtl="0" algn="r">
              <a:spcBef>
                <a:spcPts val="0"/>
              </a:spcBef>
              <a:buNone/>
            </a:pPr>
            <a:r>
              <a:rPr lang="en-US" sz="1800">
                <a:solidFill>
                  <a:schemeClr val="dk1"/>
                </a:solidFill>
                <a:latin typeface="Calibri"/>
                <a:ea typeface="Calibri"/>
                <a:cs typeface="Calibri"/>
                <a:sym typeface="Calibri"/>
              </a:rPr>
              <a:t>Young</a:t>
            </a:r>
            <a:r>
              <a:rPr baseline="-25000" lang="en-US" sz="1800">
                <a:solidFill>
                  <a:schemeClr val="dk1"/>
                </a:solidFill>
                <a:latin typeface="Calibri"/>
                <a:ea typeface="Calibri"/>
                <a:cs typeface="Calibri"/>
                <a:sym typeface="Calibri"/>
              </a:rPr>
              <a:t>2 </a:t>
            </a:r>
            <a:r>
              <a:rPr lang="en-US" sz="1800">
                <a:solidFill>
                  <a:schemeClr val="dk1"/>
                </a:solidFill>
                <a:latin typeface="Calibri"/>
                <a:ea typeface="Calibri"/>
                <a:cs typeface="Calibri"/>
                <a:sym typeface="Calibri"/>
              </a:rPr>
              <a:t>Assoc Hits</a:t>
            </a:r>
          </a:p>
        </p:txBody>
      </p:sp>
      <p:sp>
        <p:nvSpPr>
          <p:cNvPr id="1097" name="Shape 1097"/>
          <p:cNvSpPr/>
          <p:nvPr/>
        </p:nvSpPr>
        <p:spPr>
          <a:xfrm>
            <a:off x="6784995" y="4435385"/>
            <a:ext cx="363556" cy="348454"/>
          </a:xfrm>
          <a:prstGeom prst="rect">
            <a:avLst/>
          </a:prstGeom>
          <a:solidFill>
            <a:srgbClr val="BBD6EE">
              <a:alpha val="67843"/>
            </a:srgbClr>
          </a:solidFill>
          <a:ln cap="flat" cmpd="sng" w="57150">
            <a:solidFill>
              <a:srgbClr val="BFBFBF"/>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1098" name="Shape 1098"/>
          <p:cNvSpPr/>
          <p:nvPr/>
        </p:nvSpPr>
        <p:spPr>
          <a:xfrm>
            <a:off x="7203893" y="4435385"/>
            <a:ext cx="363556" cy="348454"/>
          </a:xfrm>
          <a:prstGeom prst="rect">
            <a:avLst/>
          </a:prstGeom>
          <a:solidFill>
            <a:srgbClr val="BBD6EE">
              <a:alpha val="67843"/>
            </a:srgbClr>
          </a:solidFill>
          <a:ln cap="flat" cmpd="sng" w="57150">
            <a:solidFill>
              <a:srgbClr val="D8D8D8"/>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1099" name="Shape 1099"/>
          <p:cNvSpPr/>
          <p:nvPr/>
        </p:nvSpPr>
        <p:spPr>
          <a:xfrm>
            <a:off x="7622790" y="4435385"/>
            <a:ext cx="363556" cy="348454"/>
          </a:xfrm>
          <a:prstGeom prst="rect">
            <a:avLst/>
          </a:prstGeom>
          <a:solidFill>
            <a:srgbClr val="BBD6EE">
              <a:alpha val="67843"/>
            </a:srgbClr>
          </a:solidFill>
          <a:ln cap="flat" cmpd="sng" w="57150">
            <a:solidFill>
              <a:schemeClr val="lt2"/>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1100" name="Shape 1100"/>
          <p:cNvSpPr txBox="1"/>
          <p:nvPr/>
        </p:nvSpPr>
        <p:spPr>
          <a:xfrm>
            <a:off x="6266725" y="3909954"/>
            <a:ext cx="463588" cy="369332"/>
          </a:xfrm>
          <a:prstGeom prst="rect">
            <a:avLst/>
          </a:prstGeom>
          <a:noFill/>
          <a:ln>
            <a:noFill/>
          </a:ln>
        </p:spPr>
        <p:txBody>
          <a:bodyPr anchorCtr="0" anchor="t" bIns="45700" lIns="91425" rIns="91425" wrap="square" tIns="45700">
            <a:noAutofit/>
          </a:bodyPr>
          <a:lstStyle/>
          <a:p>
            <a:pPr indent="0" lvl="0" marL="0" marR="0" rtl="0" algn="r">
              <a:spcBef>
                <a:spcPts val="0"/>
              </a:spcBef>
              <a:buNone/>
            </a:pPr>
            <a:r>
              <a:rPr lang="en-US" sz="1800">
                <a:solidFill>
                  <a:schemeClr val="dk1"/>
                </a:solidFill>
                <a:latin typeface="Calibri"/>
                <a:ea typeface="Calibri"/>
                <a:cs typeface="Calibri"/>
                <a:sym typeface="Calibri"/>
              </a:rPr>
              <a:t>. . .</a:t>
            </a:r>
          </a:p>
        </p:txBody>
      </p:sp>
      <p:sp>
        <p:nvSpPr>
          <p:cNvPr id="1101" name="Shape 1101"/>
          <p:cNvSpPr txBox="1"/>
          <p:nvPr/>
        </p:nvSpPr>
        <p:spPr>
          <a:xfrm>
            <a:off x="6266725" y="4343363"/>
            <a:ext cx="463588" cy="369332"/>
          </a:xfrm>
          <a:prstGeom prst="rect">
            <a:avLst/>
          </a:prstGeom>
          <a:noFill/>
          <a:ln>
            <a:noFill/>
          </a:ln>
        </p:spPr>
        <p:txBody>
          <a:bodyPr anchorCtr="0" anchor="t" bIns="45700" lIns="91425" rIns="91425" wrap="square" tIns="45700">
            <a:noAutofit/>
          </a:bodyPr>
          <a:lstStyle/>
          <a:p>
            <a:pPr indent="0" lvl="0" marL="0" marR="0" rtl="0" algn="r">
              <a:spcBef>
                <a:spcPts val="0"/>
              </a:spcBef>
              <a:buNone/>
            </a:pPr>
            <a:r>
              <a:rPr lang="en-US" sz="1800">
                <a:solidFill>
                  <a:schemeClr val="dk1"/>
                </a:solidFill>
                <a:latin typeface="Calibri"/>
                <a:ea typeface="Calibri"/>
                <a:cs typeface="Calibri"/>
                <a:sym typeface="Calibri"/>
              </a:rPr>
              <a:t>. . .</a:t>
            </a:r>
          </a:p>
        </p:txBody>
      </p:sp>
      <p:sp>
        <p:nvSpPr>
          <p:cNvPr id="1102" name="Shape 1102"/>
          <p:cNvSpPr/>
          <p:nvPr/>
        </p:nvSpPr>
        <p:spPr>
          <a:xfrm>
            <a:off x="2003021" y="5101316"/>
            <a:ext cx="363556" cy="348454"/>
          </a:xfrm>
          <a:prstGeom prst="rect">
            <a:avLst/>
          </a:prstGeom>
          <a:solidFill>
            <a:srgbClr val="548135">
              <a:alpha val="67843"/>
            </a:srgbClr>
          </a:solidFill>
          <a:ln cap="flat" cmpd="sng" w="57150">
            <a:solidFill>
              <a:srgbClr val="7F7F7F"/>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1103" name="Shape 1103"/>
          <p:cNvSpPr/>
          <p:nvPr/>
        </p:nvSpPr>
        <p:spPr>
          <a:xfrm>
            <a:off x="2421919" y="5101316"/>
            <a:ext cx="363556" cy="348454"/>
          </a:xfrm>
          <a:prstGeom prst="rect">
            <a:avLst/>
          </a:prstGeom>
          <a:solidFill>
            <a:srgbClr val="548135">
              <a:alpha val="67843"/>
            </a:srgbClr>
          </a:solidFill>
          <a:ln cap="flat" cmpd="sng" w="57150">
            <a:solidFill>
              <a:srgbClr val="A5A5A5"/>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1104" name="Shape 1104"/>
          <p:cNvSpPr/>
          <p:nvPr/>
        </p:nvSpPr>
        <p:spPr>
          <a:xfrm>
            <a:off x="2840817" y="5101316"/>
            <a:ext cx="363556" cy="348454"/>
          </a:xfrm>
          <a:prstGeom prst="rect">
            <a:avLst/>
          </a:prstGeom>
          <a:solidFill>
            <a:srgbClr val="548135">
              <a:alpha val="67843"/>
            </a:srgbClr>
          </a:solidFill>
          <a:ln cap="flat" cmpd="sng" w="57150">
            <a:solidFill>
              <a:srgbClr val="BFBFBF"/>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1105" name="Shape 1105"/>
          <p:cNvSpPr/>
          <p:nvPr/>
        </p:nvSpPr>
        <p:spPr>
          <a:xfrm>
            <a:off x="3259715" y="5101316"/>
            <a:ext cx="363556" cy="348454"/>
          </a:xfrm>
          <a:prstGeom prst="rect">
            <a:avLst/>
          </a:prstGeom>
          <a:solidFill>
            <a:srgbClr val="548135">
              <a:alpha val="67843"/>
            </a:srgbClr>
          </a:solidFill>
          <a:ln cap="flat" cmpd="sng" w="57150">
            <a:solidFill>
              <a:srgbClr val="D8D8D8"/>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1106" name="Shape 1106"/>
          <p:cNvSpPr/>
          <p:nvPr/>
        </p:nvSpPr>
        <p:spPr>
          <a:xfrm>
            <a:off x="3678612" y="5101316"/>
            <a:ext cx="363556" cy="348454"/>
          </a:xfrm>
          <a:prstGeom prst="rect">
            <a:avLst/>
          </a:prstGeom>
          <a:solidFill>
            <a:srgbClr val="548135">
              <a:alpha val="67843"/>
            </a:srgbClr>
          </a:solidFill>
          <a:ln cap="flat" cmpd="sng" w="57150">
            <a:solidFill>
              <a:schemeClr val="lt2"/>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1107" name="Shape 1107"/>
          <p:cNvSpPr/>
          <p:nvPr/>
        </p:nvSpPr>
        <p:spPr>
          <a:xfrm>
            <a:off x="4138455" y="5101316"/>
            <a:ext cx="363556" cy="348454"/>
          </a:xfrm>
          <a:prstGeom prst="rect">
            <a:avLst/>
          </a:prstGeom>
          <a:solidFill>
            <a:srgbClr val="FFCCCC">
              <a:alpha val="67843"/>
            </a:srgbClr>
          </a:solidFill>
          <a:ln cap="flat" cmpd="sng" w="57150">
            <a:solidFill>
              <a:srgbClr val="7F7F7F"/>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1108" name="Shape 1108"/>
          <p:cNvSpPr/>
          <p:nvPr/>
        </p:nvSpPr>
        <p:spPr>
          <a:xfrm>
            <a:off x="4557353" y="5101316"/>
            <a:ext cx="363556" cy="348454"/>
          </a:xfrm>
          <a:prstGeom prst="rect">
            <a:avLst/>
          </a:prstGeom>
          <a:solidFill>
            <a:srgbClr val="FFCCCC">
              <a:alpha val="67843"/>
            </a:srgbClr>
          </a:solidFill>
          <a:ln cap="flat" cmpd="sng" w="57150">
            <a:solidFill>
              <a:srgbClr val="A5A5A5"/>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1109" name="Shape 1109"/>
          <p:cNvSpPr/>
          <p:nvPr/>
        </p:nvSpPr>
        <p:spPr>
          <a:xfrm>
            <a:off x="4976251" y="5101316"/>
            <a:ext cx="363556" cy="348454"/>
          </a:xfrm>
          <a:prstGeom prst="rect">
            <a:avLst/>
          </a:prstGeom>
          <a:solidFill>
            <a:srgbClr val="FFCCCC">
              <a:alpha val="67843"/>
            </a:srgbClr>
          </a:solidFill>
          <a:ln cap="flat" cmpd="sng" w="57150">
            <a:solidFill>
              <a:srgbClr val="BFBFBF"/>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1110" name="Shape 1110"/>
          <p:cNvSpPr/>
          <p:nvPr/>
        </p:nvSpPr>
        <p:spPr>
          <a:xfrm>
            <a:off x="5395149" y="5101316"/>
            <a:ext cx="363556" cy="348454"/>
          </a:xfrm>
          <a:prstGeom prst="rect">
            <a:avLst/>
          </a:prstGeom>
          <a:solidFill>
            <a:srgbClr val="FFCCCC">
              <a:alpha val="67843"/>
            </a:srgbClr>
          </a:solidFill>
          <a:ln cap="flat" cmpd="sng" w="57150">
            <a:solidFill>
              <a:srgbClr val="D8D8D8"/>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1111" name="Shape 1111"/>
          <p:cNvSpPr/>
          <p:nvPr/>
        </p:nvSpPr>
        <p:spPr>
          <a:xfrm>
            <a:off x="5814046" y="5101316"/>
            <a:ext cx="363556" cy="348454"/>
          </a:xfrm>
          <a:prstGeom prst="rect">
            <a:avLst/>
          </a:prstGeom>
          <a:solidFill>
            <a:srgbClr val="FFCCCC">
              <a:alpha val="67843"/>
            </a:srgbClr>
          </a:solidFill>
          <a:ln cap="flat" cmpd="sng" w="57150">
            <a:solidFill>
              <a:schemeClr val="lt2"/>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1112" name="Shape 1112"/>
          <p:cNvSpPr txBox="1"/>
          <p:nvPr/>
        </p:nvSpPr>
        <p:spPr>
          <a:xfrm>
            <a:off x="374006" y="5113348"/>
            <a:ext cx="1570365" cy="369332"/>
          </a:xfrm>
          <a:prstGeom prst="rect">
            <a:avLst/>
          </a:prstGeom>
          <a:noFill/>
          <a:ln>
            <a:noFill/>
          </a:ln>
        </p:spPr>
        <p:txBody>
          <a:bodyPr anchorCtr="0" anchor="t" bIns="45700" lIns="91425" rIns="91425" wrap="square" tIns="45700">
            <a:noAutofit/>
          </a:bodyPr>
          <a:lstStyle/>
          <a:p>
            <a:pPr indent="0" lvl="0" marL="0" marR="0" rtl="0" algn="r">
              <a:spcBef>
                <a:spcPts val="0"/>
              </a:spcBef>
              <a:buNone/>
            </a:pPr>
            <a:r>
              <a:rPr lang="en-US" sz="1800">
                <a:solidFill>
                  <a:schemeClr val="dk1"/>
                </a:solidFill>
                <a:latin typeface="Calibri"/>
                <a:ea typeface="Calibri"/>
                <a:cs typeface="Calibri"/>
                <a:sym typeface="Calibri"/>
              </a:rPr>
              <a:t>Old</a:t>
            </a:r>
            <a:r>
              <a:rPr baseline="-25000" lang="en-US" sz="1800">
                <a:solidFill>
                  <a:schemeClr val="dk1"/>
                </a:solidFill>
                <a:latin typeface="Calibri"/>
                <a:ea typeface="Calibri"/>
                <a:cs typeface="Calibri"/>
                <a:sym typeface="Calibri"/>
              </a:rPr>
              <a:t>16</a:t>
            </a:r>
            <a:r>
              <a:rPr lang="en-US" sz="1800">
                <a:solidFill>
                  <a:schemeClr val="dk1"/>
                </a:solidFill>
                <a:latin typeface="Calibri"/>
                <a:ea typeface="Calibri"/>
                <a:cs typeface="Calibri"/>
                <a:sym typeface="Calibri"/>
              </a:rPr>
              <a:t> Item Hits</a:t>
            </a:r>
          </a:p>
        </p:txBody>
      </p:sp>
      <p:sp>
        <p:nvSpPr>
          <p:cNvPr id="1113" name="Shape 1113"/>
          <p:cNvSpPr/>
          <p:nvPr/>
        </p:nvSpPr>
        <p:spPr>
          <a:xfrm>
            <a:off x="6776977" y="5101316"/>
            <a:ext cx="363556" cy="348454"/>
          </a:xfrm>
          <a:prstGeom prst="rect">
            <a:avLst/>
          </a:prstGeom>
          <a:solidFill>
            <a:srgbClr val="BBD6EE">
              <a:alpha val="67843"/>
            </a:srgbClr>
          </a:solidFill>
          <a:ln cap="flat" cmpd="sng" w="57150">
            <a:solidFill>
              <a:srgbClr val="BFBFBF"/>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1114" name="Shape 1114"/>
          <p:cNvSpPr/>
          <p:nvPr/>
        </p:nvSpPr>
        <p:spPr>
          <a:xfrm>
            <a:off x="7195875" y="5101316"/>
            <a:ext cx="363556" cy="348454"/>
          </a:xfrm>
          <a:prstGeom prst="rect">
            <a:avLst/>
          </a:prstGeom>
          <a:solidFill>
            <a:srgbClr val="BBD6EE">
              <a:alpha val="67843"/>
            </a:srgbClr>
          </a:solidFill>
          <a:ln cap="flat" cmpd="sng" w="57150">
            <a:solidFill>
              <a:srgbClr val="D8D8D8"/>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1115" name="Shape 1115"/>
          <p:cNvSpPr/>
          <p:nvPr/>
        </p:nvSpPr>
        <p:spPr>
          <a:xfrm>
            <a:off x="7614772" y="5101316"/>
            <a:ext cx="363556" cy="348454"/>
          </a:xfrm>
          <a:prstGeom prst="rect">
            <a:avLst/>
          </a:prstGeom>
          <a:solidFill>
            <a:srgbClr val="BBD6EE">
              <a:alpha val="67843"/>
            </a:srgbClr>
          </a:solidFill>
          <a:ln cap="flat" cmpd="sng" w="57150">
            <a:solidFill>
              <a:schemeClr val="lt2"/>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1116" name="Shape 1116"/>
          <p:cNvSpPr/>
          <p:nvPr/>
        </p:nvSpPr>
        <p:spPr>
          <a:xfrm>
            <a:off x="2011039" y="5554511"/>
            <a:ext cx="363556" cy="348454"/>
          </a:xfrm>
          <a:prstGeom prst="rect">
            <a:avLst/>
          </a:prstGeom>
          <a:solidFill>
            <a:srgbClr val="548135">
              <a:alpha val="67843"/>
            </a:srgbClr>
          </a:solidFill>
          <a:ln cap="flat" cmpd="sng" w="57150">
            <a:solidFill>
              <a:srgbClr val="7F7F7F"/>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1117" name="Shape 1117"/>
          <p:cNvSpPr/>
          <p:nvPr/>
        </p:nvSpPr>
        <p:spPr>
          <a:xfrm>
            <a:off x="2429937" y="5554511"/>
            <a:ext cx="363556" cy="348454"/>
          </a:xfrm>
          <a:prstGeom prst="rect">
            <a:avLst/>
          </a:prstGeom>
          <a:solidFill>
            <a:srgbClr val="548135">
              <a:alpha val="67843"/>
            </a:srgbClr>
          </a:solidFill>
          <a:ln cap="flat" cmpd="sng" w="57150">
            <a:solidFill>
              <a:srgbClr val="A5A5A5"/>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1118" name="Shape 1118"/>
          <p:cNvSpPr/>
          <p:nvPr/>
        </p:nvSpPr>
        <p:spPr>
          <a:xfrm>
            <a:off x="2848835" y="5554511"/>
            <a:ext cx="363556" cy="348454"/>
          </a:xfrm>
          <a:prstGeom prst="rect">
            <a:avLst/>
          </a:prstGeom>
          <a:solidFill>
            <a:srgbClr val="548135">
              <a:alpha val="67843"/>
            </a:srgbClr>
          </a:solidFill>
          <a:ln cap="flat" cmpd="sng" w="57150">
            <a:solidFill>
              <a:srgbClr val="BFBFBF"/>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1119" name="Shape 1119"/>
          <p:cNvSpPr/>
          <p:nvPr/>
        </p:nvSpPr>
        <p:spPr>
          <a:xfrm>
            <a:off x="3267733" y="5554511"/>
            <a:ext cx="363556" cy="348454"/>
          </a:xfrm>
          <a:prstGeom prst="rect">
            <a:avLst/>
          </a:prstGeom>
          <a:solidFill>
            <a:srgbClr val="548135">
              <a:alpha val="67843"/>
            </a:srgbClr>
          </a:solidFill>
          <a:ln cap="flat" cmpd="sng" w="57150">
            <a:solidFill>
              <a:srgbClr val="D8D8D8"/>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1120" name="Shape 1120"/>
          <p:cNvSpPr/>
          <p:nvPr/>
        </p:nvSpPr>
        <p:spPr>
          <a:xfrm>
            <a:off x="3686630" y="5554511"/>
            <a:ext cx="363556" cy="348454"/>
          </a:xfrm>
          <a:prstGeom prst="rect">
            <a:avLst/>
          </a:prstGeom>
          <a:solidFill>
            <a:srgbClr val="548135">
              <a:alpha val="67843"/>
            </a:srgbClr>
          </a:solidFill>
          <a:ln cap="flat" cmpd="sng" w="57150">
            <a:solidFill>
              <a:schemeClr val="lt2"/>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1121" name="Shape 1121"/>
          <p:cNvSpPr/>
          <p:nvPr/>
        </p:nvSpPr>
        <p:spPr>
          <a:xfrm>
            <a:off x="4146473" y="5554511"/>
            <a:ext cx="363556" cy="348454"/>
          </a:xfrm>
          <a:prstGeom prst="rect">
            <a:avLst/>
          </a:prstGeom>
          <a:solidFill>
            <a:srgbClr val="FFCCCC">
              <a:alpha val="67843"/>
            </a:srgbClr>
          </a:solidFill>
          <a:ln cap="flat" cmpd="sng" w="57150">
            <a:solidFill>
              <a:srgbClr val="7F7F7F"/>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1122" name="Shape 1122"/>
          <p:cNvSpPr/>
          <p:nvPr/>
        </p:nvSpPr>
        <p:spPr>
          <a:xfrm>
            <a:off x="4565371" y="5554511"/>
            <a:ext cx="363556" cy="348454"/>
          </a:xfrm>
          <a:prstGeom prst="rect">
            <a:avLst/>
          </a:prstGeom>
          <a:solidFill>
            <a:srgbClr val="FFCCCC">
              <a:alpha val="67843"/>
            </a:srgbClr>
          </a:solidFill>
          <a:ln cap="flat" cmpd="sng" w="57150">
            <a:solidFill>
              <a:srgbClr val="A5A5A5"/>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1123" name="Shape 1123"/>
          <p:cNvSpPr/>
          <p:nvPr/>
        </p:nvSpPr>
        <p:spPr>
          <a:xfrm>
            <a:off x="4984269" y="5554511"/>
            <a:ext cx="363556" cy="348454"/>
          </a:xfrm>
          <a:prstGeom prst="rect">
            <a:avLst/>
          </a:prstGeom>
          <a:solidFill>
            <a:srgbClr val="FFCCCC">
              <a:alpha val="67843"/>
            </a:srgbClr>
          </a:solidFill>
          <a:ln cap="flat" cmpd="sng" w="57150">
            <a:solidFill>
              <a:srgbClr val="BFBFBF"/>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1124" name="Shape 1124"/>
          <p:cNvSpPr/>
          <p:nvPr/>
        </p:nvSpPr>
        <p:spPr>
          <a:xfrm>
            <a:off x="5403167" y="5554511"/>
            <a:ext cx="363556" cy="348454"/>
          </a:xfrm>
          <a:prstGeom prst="rect">
            <a:avLst/>
          </a:prstGeom>
          <a:solidFill>
            <a:srgbClr val="FFCCCC">
              <a:alpha val="67843"/>
            </a:srgbClr>
          </a:solidFill>
          <a:ln cap="flat" cmpd="sng" w="57150">
            <a:solidFill>
              <a:srgbClr val="D8D8D8"/>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1125" name="Shape 1125"/>
          <p:cNvSpPr/>
          <p:nvPr/>
        </p:nvSpPr>
        <p:spPr>
          <a:xfrm>
            <a:off x="5822064" y="5554511"/>
            <a:ext cx="363556" cy="348454"/>
          </a:xfrm>
          <a:prstGeom prst="rect">
            <a:avLst/>
          </a:prstGeom>
          <a:solidFill>
            <a:srgbClr val="FFCCCC">
              <a:alpha val="67843"/>
            </a:srgbClr>
          </a:solidFill>
          <a:ln cap="flat" cmpd="sng" w="57150">
            <a:solidFill>
              <a:schemeClr val="lt2"/>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1126" name="Shape 1126"/>
          <p:cNvSpPr txBox="1"/>
          <p:nvPr/>
        </p:nvSpPr>
        <p:spPr>
          <a:xfrm>
            <a:off x="256088" y="5566543"/>
            <a:ext cx="1688283" cy="369332"/>
          </a:xfrm>
          <a:prstGeom prst="rect">
            <a:avLst/>
          </a:prstGeom>
          <a:noFill/>
          <a:ln>
            <a:noFill/>
          </a:ln>
        </p:spPr>
        <p:txBody>
          <a:bodyPr anchorCtr="0" anchor="t" bIns="45700" lIns="91425" rIns="91425" wrap="square" tIns="45700">
            <a:noAutofit/>
          </a:bodyPr>
          <a:lstStyle/>
          <a:p>
            <a:pPr indent="0" lvl="0" marL="0" marR="0" rtl="0" algn="r">
              <a:spcBef>
                <a:spcPts val="0"/>
              </a:spcBef>
              <a:buNone/>
            </a:pPr>
            <a:r>
              <a:rPr lang="en-US" sz="1800">
                <a:solidFill>
                  <a:schemeClr val="dk1"/>
                </a:solidFill>
                <a:latin typeface="Calibri"/>
                <a:ea typeface="Calibri"/>
                <a:cs typeface="Calibri"/>
                <a:sym typeface="Calibri"/>
              </a:rPr>
              <a:t>Old</a:t>
            </a:r>
            <a:r>
              <a:rPr baseline="-25000" lang="en-US" sz="1800">
                <a:solidFill>
                  <a:schemeClr val="dk1"/>
                </a:solidFill>
                <a:latin typeface="Calibri"/>
                <a:ea typeface="Calibri"/>
                <a:cs typeface="Calibri"/>
                <a:sym typeface="Calibri"/>
              </a:rPr>
              <a:t>16  </a:t>
            </a:r>
            <a:r>
              <a:rPr lang="en-US" sz="1800">
                <a:solidFill>
                  <a:schemeClr val="dk1"/>
                </a:solidFill>
                <a:latin typeface="Calibri"/>
                <a:ea typeface="Calibri"/>
                <a:cs typeface="Calibri"/>
                <a:sym typeface="Calibri"/>
              </a:rPr>
              <a:t>Assoc Hits</a:t>
            </a:r>
          </a:p>
        </p:txBody>
      </p:sp>
      <p:sp>
        <p:nvSpPr>
          <p:cNvPr id="1127" name="Shape 1127"/>
          <p:cNvSpPr/>
          <p:nvPr/>
        </p:nvSpPr>
        <p:spPr>
          <a:xfrm>
            <a:off x="6784995" y="5554511"/>
            <a:ext cx="363556" cy="348454"/>
          </a:xfrm>
          <a:prstGeom prst="rect">
            <a:avLst/>
          </a:prstGeom>
          <a:solidFill>
            <a:srgbClr val="BBD6EE">
              <a:alpha val="67843"/>
            </a:srgbClr>
          </a:solidFill>
          <a:ln cap="flat" cmpd="sng" w="57150">
            <a:solidFill>
              <a:srgbClr val="BFBFBF"/>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1128" name="Shape 1128"/>
          <p:cNvSpPr/>
          <p:nvPr/>
        </p:nvSpPr>
        <p:spPr>
          <a:xfrm>
            <a:off x="7203893" y="5554511"/>
            <a:ext cx="363556" cy="348454"/>
          </a:xfrm>
          <a:prstGeom prst="rect">
            <a:avLst/>
          </a:prstGeom>
          <a:solidFill>
            <a:srgbClr val="BBD6EE">
              <a:alpha val="67843"/>
            </a:srgbClr>
          </a:solidFill>
          <a:ln cap="flat" cmpd="sng" w="57150">
            <a:solidFill>
              <a:srgbClr val="D8D8D8"/>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1129" name="Shape 1129"/>
          <p:cNvSpPr/>
          <p:nvPr/>
        </p:nvSpPr>
        <p:spPr>
          <a:xfrm>
            <a:off x="7622790" y="5554511"/>
            <a:ext cx="363556" cy="348454"/>
          </a:xfrm>
          <a:prstGeom prst="rect">
            <a:avLst/>
          </a:prstGeom>
          <a:solidFill>
            <a:srgbClr val="BBD6EE">
              <a:alpha val="67843"/>
            </a:srgbClr>
          </a:solidFill>
          <a:ln cap="flat" cmpd="sng" w="57150">
            <a:solidFill>
              <a:schemeClr val="lt2"/>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1130" name="Shape 1130"/>
          <p:cNvSpPr txBox="1"/>
          <p:nvPr/>
        </p:nvSpPr>
        <p:spPr>
          <a:xfrm>
            <a:off x="6266725" y="5462489"/>
            <a:ext cx="463588" cy="369332"/>
          </a:xfrm>
          <a:prstGeom prst="rect">
            <a:avLst/>
          </a:prstGeom>
          <a:noFill/>
          <a:ln>
            <a:noFill/>
          </a:ln>
        </p:spPr>
        <p:txBody>
          <a:bodyPr anchorCtr="0" anchor="t" bIns="45700" lIns="91425" rIns="91425" wrap="square" tIns="45700">
            <a:noAutofit/>
          </a:bodyPr>
          <a:lstStyle/>
          <a:p>
            <a:pPr indent="0" lvl="0" marL="0" marR="0" rtl="0" algn="r">
              <a:spcBef>
                <a:spcPts val="0"/>
              </a:spcBef>
              <a:buNone/>
            </a:pPr>
            <a:r>
              <a:rPr lang="en-US" sz="1800">
                <a:solidFill>
                  <a:schemeClr val="dk1"/>
                </a:solidFill>
                <a:latin typeface="Calibri"/>
                <a:ea typeface="Calibri"/>
                <a:cs typeface="Calibri"/>
                <a:sym typeface="Calibri"/>
              </a:rPr>
              <a:t>. . .</a:t>
            </a:r>
          </a:p>
        </p:txBody>
      </p:sp>
      <p:sp>
        <p:nvSpPr>
          <p:cNvPr id="1131" name="Shape 1131"/>
          <p:cNvSpPr txBox="1"/>
          <p:nvPr/>
        </p:nvSpPr>
        <p:spPr>
          <a:xfrm>
            <a:off x="1081111" y="4649605"/>
            <a:ext cx="242374" cy="646331"/>
          </a:xfrm>
          <a:prstGeom prst="rect">
            <a:avLst/>
          </a:prstGeom>
          <a:noFill/>
          <a:ln>
            <a:noFill/>
          </a:ln>
        </p:spPr>
        <p:txBody>
          <a:bodyPr anchorCtr="0" anchor="t" bIns="45700" lIns="91425" rIns="91425" wrap="square" tIns="45700">
            <a:noAutofit/>
          </a:bodyPr>
          <a:lstStyle/>
          <a:p>
            <a:pPr indent="0" lvl="0" marL="0" marR="0" rtl="0" algn="l">
              <a:spcBef>
                <a:spcPts val="0"/>
              </a:spcBef>
              <a:buNone/>
            </a:pPr>
            <a:r>
              <a:rPr lang="en-US" sz="1800">
                <a:solidFill>
                  <a:schemeClr val="dk1"/>
                </a:solidFill>
                <a:latin typeface="Calibri"/>
                <a:ea typeface="Calibri"/>
                <a:cs typeface="Calibri"/>
                <a:sym typeface="Calibri"/>
              </a:rPr>
              <a:t>.</a:t>
            </a:r>
          </a:p>
          <a:p>
            <a:pPr indent="0" lvl="0" marL="0" marR="0" rtl="0" algn="l">
              <a:spcBef>
                <a:spcPts val="0"/>
              </a:spcBef>
              <a:buNone/>
            </a:pPr>
            <a:r>
              <a:rPr lang="en-US" sz="1800">
                <a:solidFill>
                  <a:schemeClr val="dk1"/>
                </a:solidFill>
                <a:latin typeface="Calibri"/>
                <a:ea typeface="Calibri"/>
                <a:cs typeface="Calibri"/>
                <a:sym typeface="Calibri"/>
              </a:rPr>
              <a:t>.</a:t>
            </a:r>
          </a:p>
        </p:txBody>
      </p:sp>
      <p:sp>
        <p:nvSpPr>
          <p:cNvPr id="1132" name="Shape 1132"/>
          <p:cNvSpPr txBox="1"/>
          <p:nvPr/>
        </p:nvSpPr>
        <p:spPr>
          <a:xfrm>
            <a:off x="6232943" y="5065016"/>
            <a:ext cx="463588" cy="369332"/>
          </a:xfrm>
          <a:prstGeom prst="rect">
            <a:avLst/>
          </a:prstGeom>
          <a:noFill/>
          <a:ln>
            <a:noFill/>
          </a:ln>
        </p:spPr>
        <p:txBody>
          <a:bodyPr anchorCtr="0" anchor="t" bIns="45700" lIns="91425" rIns="91425" wrap="square" tIns="45700">
            <a:noAutofit/>
          </a:bodyPr>
          <a:lstStyle/>
          <a:p>
            <a:pPr indent="0" lvl="0" marL="0" marR="0" rtl="0" algn="r">
              <a:spcBef>
                <a:spcPts val="0"/>
              </a:spcBef>
              <a:buNone/>
            </a:pPr>
            <a:r>
              <a:rPr lang="en-US" sz="1800">
                <a:solidFill>
                  <a:schemeClr val="dk1"/>
                </a:solidFill>
                <a:latin typeface="Calibri"/>
                <a:ea typeface="Calibri"/>
                <a:cs typeface="Calibri"/>
                <a:sym typeface="Calibri"/>
              </a:rPr>
              <a:t>. . .</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7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7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7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7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7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7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7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7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8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8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8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8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8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8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8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8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8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8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9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9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9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9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9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9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9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9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9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9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0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0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0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0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0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0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0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0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0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0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1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1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1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1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1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1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1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1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1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1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2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2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2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2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2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2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2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2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2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2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3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3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1" name="Shape 181"/>
        <p:cNvGrpSpPr/>
        <p:nvPr/>
      </p:nvGrpSpPr>
      <p:grpSpPr>
        <a:xfrm>
          <a:off x="0" y="0"/>
          <a:ext cx="0" cy="0"/>
          <a:chOff x="0" y="0"/>
          <a:chExt cx="0" cy="0"/>
        </a:xfrm>
      </p:grpSpPr>
      <p:sp>
        <p:nvSpPr>
          <p:cNvPr id="182" name="Shape 182"/>
          <p:cNvSpPr txBox="1"/>
          <p:nvPr>
            <p:ph type="title"/>
          </p:nvPr>
        </p:nvSpPr>
        <p:spPr>
          <a:xfrm>
            <a:off x="628650" y="365126"/>
            <a:ext cx="7886700" cy="1325563"/>
          </a:xfrm>
          <a:prstGeom prst="rect">
            <a:avLst/>
          </a:prstGeom>
          <a:noFill/>
          <a:ln>
            <a:noFill/>
          </a:ln>
        </p:spPr>
        <p:txBody>
          <a:bodyPr anchorCtr="0" anchor="ctr" bIns="45700" lIns="91425" rIns="91425" wrap="square" tIns="45700">
            <a:noAutofit/>
          </a:bodyPr>
          <a:lstStyle/>
          <a:p>
            <a:pPr indent="-279400" lvl="0" marL="0" marR="0" rtl="0" algn="l">
              <a:lnSpc>
                <a:spcPct val="90000"/>
              </a:lnSpc>
              <a:spcBef>
                <a:spcPts val="0"/>
              </a:spcBef>
              <a:buClr>
                <a:schemeClr val="dk1"/>
              </a:buClr>
              <a:buSzPts val="4400"/>
              <a:buFont typeface="Calibri"/>
              <a:buNone/>
            </a:pPr>
            <a:r>
              <a:rPr b="0" i="0" lang="en-US" sz="4400" u="none" cap="none" strike="noStrike">
                <a:solidFill>
                  <a:schemeClr val="dk1"/>
                </a:solidFill>
                <a:latin typeface="Calibri"/>
                <a:ea typeface="Calibri"/>
                <a:cs typeface="Calibri"/>
                <a:sym typeface="Calibri"/>
              </a:rPr>
              <a:t>Face-matching task questions</a:t>
            </a:r>
          </a:p>
        </p:txBody>
      </p:sp>
      <p:sp>
        <p:nvSpPr>
          <p:cNvPr id="183" name="Shape 183"/>
          <p:cNvSpPr txBox="1"/>
          <p:nvPr>
            <p:ph idx="1" type="body"/>
          </p:nvPr>
        </p:nvSpPr>
        <p:spPr>
          <a:xfrm>
            <a:off x="628650" y="1825625"/>
            <a:ext cx="7886700" cy="4351338"/>
          </a:xfrm>
          <a:prstGeom prst="rect">
            <a:avLst/>
          </a:prstGeom>
          <a:noFill/>
          <a:ln>
            <a:noFill/>
          </a:ln>
        </p:spPr>
        <p:txBody>
          <a:bodyPr anchorCtr="0" anchor="t" bIns="45700" lIns="91425" rIns="91425" wrap="square" tIns="45700">
            <a:noAutofit/>
          </a:bodyPr>
          <a:lstStyle/>
          <a:p>
            <a:pPr indent="-228600" lvl="0" marL="228600" marR="0" rtl="0" algn="l">
              <a:lnSpc>
                <a:spcPct val="90000"/>
              </a:lnSpc>
              <a:spcBef>
                <a:spcPts val="0"/>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How does brain activity respond to different levels of difficulty of a face matching task?</a:t>
            </a:r>
          </a:p>
          <a:p>
            <a:pPr indent="-228600" lvl="1" marL="685800" marR="0" rtl="0" algn="l">
              <a:lnSpc>
                <a:spcPct val="90000"/>
              </a:lnSpc>
              <a:spcBef>
                <a:spcPts val="50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Focus on condition differences (mean center by group)</a:t>
            </a:r>
          </a:p>
          <a:p>
            <a:pPr indent="-228600" lvl="0" marL="228600" marR="0" rtl="0" algn="l">
              <a:lnSpc>
                <a:spcPct val="90000"/>
              </a:lnSpc>
              <a:spcBef>
                <a:spcPts val="1000"/>
              </a:spcBef>
              <a:spcAft>
                <a:spcPts val="0"/>
              </a:spcAft>
              <a:buClr>
                <a:schemeClr val="dk1"/>
              </a:buClr>
              <a:buSzPts val="2800"/>
              <a:buFont typeface="Arial"/>
              <a:buNone/>
            </a:pPr>
            <a:r>
              <a:t/>
            </a:r>
            <a:endParaRPr b="0" i="0" sz="2800" u="none" cap="none" strike="noStrike">
              <a:solidFill>
                <a:schemeClr val="dk1"/>
              </a:solidFill>
              <a:latin typeface="Calibri"/>
              <a:ea typeface="Calibri"/>
              <a:cs typeface="Calibri"/>
              <a:sym typeface="Calibri"/>
            </a:endParaRPr>
          </a:p>
          <a:p>
            <a:pPr indent="-228600" lvl="0" marL="228600" marR="0" rtl="0" algn="l">
              <a:lnSpc>
                <a:spcPct val="90000"/>
              </a:lnSpc>
              <a:spcBef>
                <a:spcPts val="1000"/>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How does brain activity at increasing levels of difficulty differ by age group?</a:t>
            </a:r>
          </a:p>
          <a:p>
            <a:pPr indent="-228600" lvl="1" marL="685800" marR="0" rtl="0" algn="l">
              <a:lnSpc>
                <a:spcPct val="90000"/>
              </a:lnSpc>
              <a:spcBef>
                <a:spcPts val="500"/>
              </a:spcBef>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Focus on age group differences (mean center by condition)</a:t>
            </a: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36" name="Shape 1136"/>
        <p:cNvGrpSpPr/>
        <p:nvPr/>
      </p:nvGrpSpPr>
      <p:grpSpPr>
        <a:xfrm>
          <a:off x="0" y="0"/>
          <a:ext cx="0" cy="0"/>
          <a:chOff x="0" y="0"/>
          <a:chExt cx="0" cy="0"/>
        </a:xfrm>
      </p:grpSpPr>
      <p:pic>
        <p:nvPicPr>
          <p:cNvPr id="1137" name="Shape 1137"/>
          <p:cNvPicPr preferRelativeResize="0"/>
          <p:nvPr/>
        </p:nvPicPr>
        <p:blipFill rotWithShape="1">
          <a:blip r:embed="rId3">
            <a:alphaModFix/>
          </a:blip>
          <a:srcRect b="0" l="0" r="0" t="0"/>
          <a:stretch/>
        </p:blipFill>
        <p:spPr>
          <a:xfrm>
            <a:off x="66675" y="376237"/>
            <a:ext cx="9010650" cy="6105525"/>
          </a:xfrm>
          <a:prstGeom prst="rect">
            <a:avLst/>
          </a:prstGeom>
          <a:noFill/>
          <a:ln>
            <a:noFill/>
          </a:ln>
        </p:spPr>
      </p:pic>
      <p:sp>
        <p:nvSpPr>
          <p:cNvPr id="1138" name="Shape 1138"/>
          <p:cNvSpPr txBox="1"/>
          <p:nvPr/>
        </p:nvSpPr>
        <p:spPr>
          <a:xfrm>
            <a:off x="5408421" y="1151855"/>
            <a:ext cx="3673098" cy="1384995"/>
          </a:xfrm>
          <a:prstGeom prst="rect">
            <a:avLst/>
          </a:prstGeom>
          <a:solidFill>
            <a:schemeClr val="lt1"/>
          </a:solidFill>
          <a:ln cap="flat" cmpd="sng" w="19050">
            <a:solidFill>
              <a:srgbClr val="92D050"/>
            </a:solidFill>
            <a:prstDash val="lgDash"/>
            <a:round/>
            <a:headEnd len="med" w="med" type="none"/>
            <a:tailEnd len="med" w="med" type="none"/>
          </a:ln>
        </p:spPr>
        <p:txBody>
          <a:bodyPr anchorCtr="0" anchor="t" bIns="45700" lIns="91425" rIns="91425" wrap="square" tIns="45700">
            <a:noAutofit/>
          </a:bodyPr>
          <a:lstStyle/>
          <a:p>
            <a:pPr indent="0" lvl="0" marL="0" marR="0" rtl="0" algn="ctr">
              <a:spcBef>
                <a:spcPts val="0"/>
              </a:spcBef>
              <a:buNone/>
            </a:pPr>
            <a:r>
              <a:rPr lang="en-US" sz="2800">
                <a:solidFill>
                  <a:schemeClr val="dk1"/>
                </a:solidFill>
                <a:latin typeface="Calibri"/>
                <a:ea typeface="Calibri"/>
                <a:cs typeface="Calibri"/>
                <a:sym typeface="Calibri"/>
              </a:rPr>
              <a:t>PLSgui batch file for event-related behavioral analysis</a:t>
            </a:r>
          </a:p>
        </p:txBody>
      </p:sp>
      <p:sp>
        <p:nvSpPr>
          <p:cNvPr id="1139" name="Shape 1139"/>
          <p:cNvSpPr txBox="1"/>
          <p:nvPr/>
        </p:nvSpPr>
        <p:spPr>
          <a:xfrm>
            <a:off x="6191989" y="3657601"/>
            <a:ext cx="2565073" cy="276999"/>
          </a:xfrm>
          <a:prstGeom prst="rect">
            <a:avLst/>
          </a:prstGeom>
          <a:noFill/>
          <a:ln cap="flat" cmpd="sng" w="9525">
            <a:solidFill>
              <a:schemeClr val="accent6"/>
            </a:solidFill>
            <a:prstDash val="dash"/>
            <a:round/>
            <a:headEnd len="med" w="med" type="none"/>
            <a:tailEnd len="med" w="med" type="none"/>
          </a:ln>
        </p:spPr>
        <p:txBody>
          <a:bodyPr anchorCtr="0" anchor="t" bIns="45700" lIns="91425" rIns="91425" wrap="square" tIns="45700">
            <a:noAutofit/>
          </a:bodyPr>
          <a:lstStyle/>
          <a:p>
            <a:pPr indent="0" lvl="0" marL="0" marR="0" rtl="0" algn="ctr">
              <a:spcBef>
                <a:spcPts val="0"/>
              </a:spcBef>
              <a:buNone/>
            </a:pPr>
            <a:r>
              <a:rPr lang="en-US" sz="1200">
                <a:solidFill>
                  <a:schemeClr val="dk1"/>
                </a:solidFill>
                <a:latin typeface="Calibri"/>
                <a:ea typeface="Calibri"/>
                <a:cs typeface="Calibri"/>
                <a:sym typeface="Calibri"/>
              </a:rPr>
              <a:t>Young Adult fMRIsessiondata.mat</a:t>
            </a:r>
          </a:p>
        </p:txBody>
      </p:sp>
      <p:sp>
        <p:nvSpPr>
          <p:cNvPr id="1140" name="Shape 1140"/>
          <p:cNvSpPr txBox="1"/>
          <p:nvPr/>
        </p:nvSpPr>
        <p:spPr>
          <a:xfrm>
            <a:off x="6191989" y="4510646"/>
            <a:ext cx="2565073" cy="276999"/>
          </a:xfrm>
          <a:prstGeom prst="rect">
            <a:avLst/>
          </a:prstGeom>
          <a:noFill/>
          <a:ln cap="flat" cmpd="sng" w="9525">
            <a:solidFill>
              <a:schemeClr val="accent6"/>
            </a:solidFill>
            <a:prstDash val="dash"/>
            <a:round/>
            <a:headEnd len="med" w="med" type="none"/>
            <a:tailEnd len="med" w="med" type="none"/>
          </a:ln>
        </p:spPr>
        <p:txBody>
          <a:bodyPr anchorCtr="0" anchor="t" bIns="45700" lIns="91425" rIns="91425" wrap="square" tIns="45700">
            <a:noAutofit/>
          </a:bodyPr>
          <a:lstStyle/>
          <a:p>
            <a:pPr indent="0" lvl="0" marL="0" marR="0" rtl="0" algn="ctr">
              <a:spcBef>
                <a:spcPts val="0"/>
              </a:spcBef>
              <a:buNone/>
            </a:pPr>
            <a:r>
              <a:rPr lang="en-US" sz="1200">
                <a:solidFill>
                  <a:schemeClr val="dk1"/>
                </a:solidFill>
                <a:latin typeface="Calibri"/>
                <a:ea typeface="Calibri"/>
                <a:cs typeface="Calibri"/>
                <a:sym typeface="Calibri"/>
              </a:rPr>
              <a:t>Older Adult fMRIsessiondata.mat</a:t>
            </a:r>
          </a:p>
        </p:txBody>
      </p:sp>
      <p:sp>
        <p:nvSpPr>
          <p:cNvPr id="1141" name="Shape 1141"/>
          <p:cNvSpPr/>
          <p:nvPr/>
        </p:nvSpPr>
        <p:spPr>
          <a:xfrm>
            <a:off x="0" y="3458604"/>
            <a:ext cx="8835241" cy="2265302"/>
          </a:xfrm>
          <a:prstGeom prst="rect">
            <a:avLst/>
          </a:prstGeom>
          <a:noFill/>
          <a:ln cap="flat" cmpd="sng" w="34925">
            <a:solidFill>
              <a:schemeClr val="accent6"/>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1142" name="Shape 1142"/>
          <p:cNvSpPr txBox="1"/>
          <p:nvPr/>
        </p:nvSpPr>
        <p:spPr>
          <a:xfrm>
            <a:off x="3484030" y="2775664"/>
            <a:ext cx="2945216" cy="369332"/>
          </a:xfrm>
          <a:prstGeom prst="rect">
            <a:avLst/>
          </a:prstGeom>
          <a:solidFill>
            <a:srgbClr val="E1EFD8"/>
          </a:solidFill>
          <a:ln cap="flat" cmpd="sng" w="9525">
            <a:solidFill>
              <a:schemeClr val="accent6"/>
            </a:solidFill>
            <a:prstDash val="dash"/>
            <a:round/>
            <a:headEnd len="med" w="med" type="none"/>
            <a:tailEnd len="med" w="med" type="none"/>
          </a:ln>
        </p:spPr>
        <p:txBody>
          <a:bodyPr anchorCtr="0" anchor="t" bIns="45700" lIns="91425" rIns="91425" wrap="square" tIns="45700">
            <a:noAutofit/>
          </a:bodyPr>
          <a:lstStyle/>
          <a:p>
            <a:pPr indent="0" lvl="0" marL="0" marR="0" rtl="0" algn="ctr">
              <a:spcBef>
                <a:spcPts val="0"/>
              </a:spcBef>
              <a:buNone/>
            </a:pPr>
            <a:r>
              <a:rPr lang="en-US" sz="1800">
                <a:solidFill>
                  <a:schemeClr val="dk1"/>
                </a:solidFill>
                <a:latin typeface="Calibri"/>
                <a:ea typeface="Calibri"/>
                <a:cs typeface="Calibri"/>
                <a:sym typeface="Calibri"/>
              </a:rPr>
              <a:t>Specify the sessiondata.mat</a:t>
            </a:r>
          </a:p>
        </p:txBody>
      </p:sp>
      <p:cxnSp>
        <p:nvCxnSpPr>
          <p:cNvPr id="1143" name="Shape 1143"/>
          <p:cNvCxnSpPr>
            <a:stCxn id="1141" idx="0"/>
            <a:endCxn id="1142" idx="2"/>
          </p:cNvCxnSpPr>
          <p:nvPr/>
        </p:nvCxnSpPr>
        <p:spPr>
          <a:xfrm flipH="1" rot="10800000">
            <a:off x="4417620" y="3145104"/>
            <a:ext cx="539100" cy="313500"/>
          </a:xfrm>
          <a:prstGeom prst="straightConnector1">
            <a:avLst/>
          </a:prstGeom>
          <a:noFill/>
          <a:ln cap="flat" cmpd="sng" w="28575">
            <a:solidFill>
              <a:schemeClr val="accent6"/>
            </a:solidFill>
            <a:prstDash val="solid"/>
            <a:miter lim="800000"/>
            <a:headEnd len="med" w="med" type="none"/>
            <a:tailEnd len="lg" w="lg" type="stealth"/>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3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4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4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4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4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7" name="Shape 1147"/>
        <p:cNvGrpSpPr/>
        <p:nvPr/>
      </p:nvGrpSpPr>
      <p:grpSpPr>
        <a:xfrm>
          <a:off x="0" y="0"/>
          <a:ext cx="0" cy="0"/>
          <a:chOff x="0" y="0"/>
          <a:chExt cx="0" cy="0"/>
        </a:xfrm>
      </p:grpSpPr>
      <p:pic>
        <p:nvPicPr>
          <p:cNvPr id="1148" name="Shape 1148"/>
          <p:cNvPicPr preferRelativeResize="0"/>
          <p:nvPr/>
        </p:nvPicPr>
        <p:blipFill rotWithShape="1">
          <a:blip r:embed="rId3">
            <a:alphaModFix/>
          </a:blip>
          <a:srcRect b="0" l="0" r="0" t="0"/>
          <a:stretch/>
        </p:blipFill>
        <p:spPr>
          <a:xfrm>
            <a:off x="66675" y="376237"/>
            <a:ext cx="9010650" cy="6105525"/>
          </a:xfrm>
          <a:prstGeom prst="rect">
            <a:avLst/>
          </a:prstGeom>
          <a:noFill/>
          <a:ln>
            <a:noFill/>
          </a:ln>
        </p:spPr>
      </p:pic>
      <p:sp>
        <p:nvSpPr>
          <p:cNvPr id="1149" name="Shape 1149"/>
          <p:cNvSpPr txBox="1"/>
          <p:nvPr/>
        </p:nvSpPr>
        <p:spPr>
          <a:xfrm>
            <a:off x="5408421" y="1151855"/>
            <a:ext cx="3673098" cy="1384995"/>
          </a:xfrm>
          <a:prstGeom prst="rect">
            <a:avLst/>
          </a:prstGeom>
          <a:solidFill>
            <a:schemeClr val="lt1"/>
          </a:solidFill>
          <a:ln cap="flat" cmpd="sng" w="19050">
            <a:solidFill>
              <a:srgbClr val="92D050"/>
            </a:solidFill>
            <a:prstDash val="lgDash"/>
            <a:round/>
            <a:headEnd len="med" w="med" type="none"/>
            <a:tailEnd len="med" w="med" type="none"/>
          </a:ln>
        </p:spPr>
        <p:txBody>
          <a:bodyPr anchorCtr="0" anchor="t" bIns="45700" lIns="91425" rIns="91425" wrap="square" tIns="45700">
            <a:noAutofit/>
          </a:bodyPr>
          <a:lstStyle/>
          <a:p>
            <a:pPr indent="0" lvl="0" marL="0" marR="0" rtl="0" algn="ctr">
              <a:spcBef>
                <a:spcPts val="0"/>
              </a:spcBef>
              <a:buNone/>
            </a:pPr>
            <a:r>
              <a:rPr lang="en-US" sz="2800">
                <a:solidFill>
                  <a:schemeClr val="dk1"/>
                </a:solidFill>
                <a:latin typeface="Calibri"/>
                <a:ea typeface="Calibri"/>
                <a:cs typeface="Calibri"/>
                <a:sym typeface="Calibri"/>
              </a:rPr>
              <a:t>PLSgui batch file for event-related behavioral analysis</a:t>
            </a:r>
          </a:p>
        </p:txBody>
      </p:sp>
      <p:sp>
        <p:nvSpPr>
          <p:cNvPr id="1150" name="Shape 1150"/>
          <p:cNvSpPr/>
          <p:nvPr/>
        </p:nvSpPr>
        <p:spPr>
          <a:xfrm>
            <a:off x="142301" y="2607294"/>
            <a:ext cx="1543792" cy="297712"/>
          </a:xfrm>
          <a:prstGeom prst="rect">
            <a:avLst/>
          </a:prstGeom>
          <a:noFill/>
          <a:ln cap="flat" cmpd="sng" w="34925">
            <a:solidFill>
              <a:schemeClr val="accent6"/>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1151" name="Shape 1151"/>
          <p:cNvSpPr txBox="1"/>
          <p:nvPr/>
        </p:nvSpPr>
        <p:spPr>
          <a:xfrm>
            <a:off x="2402133" y="2601585"/>
            <a:ext cx="2945216" cy="369332"/>
          </a:xfrm>
          <a:prstGeom prst="rect">
            <a:avLst/>
          </a:prstGeom>
          <a:solidFill>
            <a:srgbClr val="E1EFD8"/>
          </a:solidFill>
          <a:ln cap="flat" cmpd="sng" w="9525">
            <a:solidFill>
              <a:schemeClr val="accent6"/>
            </a:solidFill>
            <a:prstDash val="dash"/>
            <a:round/>
            <a:headEnd len="med" w="med" type="none"/>
            <a:tailEnd len="med" w="med" type="none"/>
          </a:ln>
        </p:spPr>
        <p:txBody>
          <a:bodyPr anchorCtr="0" anchor="t" bIns="45700" lIns="91425" rIns="91425" wrap="square" tIns="45700">
            <a:noAutofit/>
          </a:bodyPr>
          <a:lstStyle/>
          <a:p>
            <a:pPr indent="0" lvl="0" marL="0" marR="0" rtl="0" algn="ctr">
              <a:spcBef>
                <a:spcPts val="0"/>
              </a:spcBef>
              <a:buNone/>
            </a:pPr>
            <a:r>
              <a:rPr lang="en-US" sz="1800">
                <a:solidFill>
                  <a:schemeClr val="dk1"/>
                </a:solidFill>
                <a:latin typeface="Calibri"/>
                <a:ea typeface="Calibri"/>
                <a:cs typeface="Calibri"/>
                <a:sym typeface="Calibri"/>
              </a:rPr>
              <a:t>Specify PLS analysis type</a:t>
            </a:r>
          </a:p>
        </p:txBody>
      </p:sp>
      <p:cxnSp>
        <p:nvCxnSpPr>
          <p:cNvPr id="1152" name="Shape 1152"/>
          <p:cNvCxnSpPr>
            <a:stCxn id="1150" idx="3"/>
            <a:endCxn id="1151" idx="1"/>
          </p:cNvCxnSpPr>
          <p:nvPr/>
        </p:nvCxnSpPr>
        <p:spPr>
          <a:xfrm>
            <a:off x="1686093" y="2756150"/>
            <a:ext cx="716100" cy="30000"/>
          </a:xfrm>
          <a:prstGeom prst="straightConnector1">
            <a:avLst/>
          </a:prstGeom>
          <a:noFill/>
          <a:ln cap="flat" cmpd="sng" w="28575">
            <a:solidFill>
              <a:schemeClr val="accent6"/>
            </a:solidFill>
            <a:prstDash val="solid"/>
            <a:miter lim="800000"/>
            <a:headEnd len="med" w="med" type="none"/>
            <a:tailEnd len="lg" w="lg" type="stealth"/>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5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5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5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7" name="Shape 1157"/>
        <p:cNvGrpSpPr/>
        <p:nvPr/>
      </p:nvGrpSpPr>
      <p:grpSpPr>
        <a:xfrm>
          <a:off x="0" y="0"/>
          <a:ext cx="0" cy="0"/>
          <a:chOff x="0" y="0"/>
          <a:chExt cx="0" cy="0"/>
        </a:xfrm>
      </p:grpSpPr>
      <p:pic>
        <p:nvPicPr>
          <p:cNvPr id="1158" name="Shape 1158"/>
          <p:cNvPicPr preferRelativeResize="0"/>
          <p:nvPr/>
        </p:nvPicPr>
        <p:blipFill rotWithShape="1">
          <a:blip r:embed="rId3">
            <a:alphaModFix/>
          </a:blip>
          <a:srcRect b="0" l="0" r="0" t="0"/>
          <a:stretch/>
        </p:blipFill>
        <p:spPr>
          <a:xfrm>
            <a:off x="66675" y="219069"/>
            <a:ext cx="9010650" cy="6105525"/>
          </a:xfrm>
          <a:prstGeom prst="rect">
            <a:avLst/>
          </a:prstGeom>
          <a:noFill/>
          <a:ln>
            <a:noFill/>
          </a:ln>
        </p:spPr>
      </p:pic>
      <p:pic>
        <p:nvPicPr>
          <p:cNvPr id="1159" name="Shape 1159"/>
          <p:cNvPicPr preferRelativeResize="0"/>
          <p:nvPr/>
        </p:nvPicPr>
        <p:blipFill rotWithShape="1">
          <a:blip r:embed="rId4">
            <a:alphaModFix/>
          </a:blip>
          <a:srcRect b="4992" l="0" r="0" t="74649"/>
          <a:stretch/>
        </p:blipFill>
        <p:spPr>
          <a:xfrm>
            <a:off x="66675" y="5667369"/>
            <a:ext cx="9010650" cy="1243012"/>
          </a:xfrm>
          <a:prstGeom prst="rect">
            <a:avLst/>
          </a:prstGeom>
          <a:noFill/>
          <a:ln>
            <a:noFill/>
          </a:ln>
        </p:spPr>
      </p:pic>
      <p:sp>
        <p:nvSpPr>
          <p:cNvPr id="1160" name="Shape 1160"/>
          <p:cNvSpPr/>
          <p:nvPr/>
        </p:nvSpPr>
        <p:spPr>
          <a:xfrm>
            <a:off x="181160" y="4908884"/>
            <a:ext cx="1551388" cy="758485"/>
          </a:xfrm>
          <a:prstGeom prst="rect">
            <a:avLst/>
          </a:prstGeom>
          <a:gradFill>
            <a:gsLst>
              <a:gs pos="0">
                <a:schemeClr val="lt1"/>
              </a:gs>
              <a:gs pos="27000">
                <a:schemeClr val="lt1"/>
              </a:gs>
              <a:gs pos="100000">
                <a:srgbClr val="F2F2F2">
                  <a:alpha val="43921"/>
                </a:srgbClr>
              </a:gs>
            </a:gsLst>
            <a:lin ang="16200000" scaled="0"/>
          </a:gradFill>
          <a:ln>
            <a:noFill/>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1161" name="Shape 1161"/>
          <p:cNvSpPr txBox="1"/>
          <p:nvPr/>
        </p:nvSpPr>
        <p:spPr>
          <a:xfrm>
            <a:off x="5903495" y="3895770"/>
            <a:ext cx="2037737" cy="1754326"/>
          </a:xfrm>
          <a:prstGeom prst="rect">
            <a:avLst/>
          </a:prstGeom>
          <a:noFill/>
          <a:ln cap="flat" cmpd="sng" w="9525">
            <a:solidFill>
              <a:schemeClr val="dk1"/>
            </a:solidFill>
            <a:prstDash val="dash"/>
            <a:round/>
            <a:headEnd len="med" w="med" type="none"/>
            <a:tailEnd len="med" w="med" type="none"/>
          </a:ln>
        </p:spPr>
        <p:txBody>
          <a:bodyPr anchorCtr="0" anchor="t" bIns="45700" lIns="91425" rIns="91425" wrap="square" tIns="45700">
            <a:noAutofit/>
          </a:bodyPr>
          <a:lstStyle/>
          <a:p>
            <a:pPr indent="0" lvl="0" marL="0" marR="0" rtl="0" algn="l">
              <a:spcBef>
                <a:spcPts val="0"/>
              </a:spcBef>
              <a:buNone/>
            </a:pPr>
            <a:r>
              <a:rPr lang="en-US" sz="1200">
                <a:solidFill>
                  <a:schemeClr val="dk1"/>
                </a:solidFill>
                <a:latin typeface="Courier New"/>
                <a:ea typeface="Courier New"/>
                <a:cs typeface="Courier New"/>
                <a:sym typeface="Courier New"/>
              </a:rPr>
              <a:t>Young</a:t>
            </a:r>
            <a:r>
              <a:rPr baseline="-25000" lang="en-US" sz="1200">
                <a:solidFill>
                  <a:schemeClr val="dk1"/>
                </a:solidFill>
                <a:latin typeface="Courier New"/>
                <a:ea typeface="Courier New"/>
                <a:cs typeface="Courier New"/>
                <a:sym typeface="Courier New"/>
              </a:rPr>
              <a:t>1</a:t>
            </a:r>
            <a:r>
              <a:rPr lang="en-US" sz="1200">
                <a:solidFill>
                  <a:schemeClr val="dk1"/>
                </a:solidFill>
                <a:latin typeface="Courier New"/>
                <a:ea typeface="Courier New"/>
                <a:cs typeface="Courier New"/>
                <a:sym typeface="Courier New"/>
              </a:rPr>
              <a:t> 	ItemScore</a:t>
            </a:r>
          </a:p>
          <a:p>
            <a:pPr indent="0" lvl="0" marL="0" marR="0" rtl="0" algn="l">
              <a:spcBef>
                <a:spcPts val="0"/>
              </a:spcBef>
              <a:buNone/>
            </a:pPr>
            <a:r>
              <a:rPr lang="en-US" sz="1200">
                <a:solidFill>
                  <a:schemeClr val="dk1"/>
                </a:solidFill>
                <a:latin typeface="Courier New"/>
                <a:ea typeface="Courier New"/>
                <a:cs typeface="Courier New"/>
                <a:sym typeface="Courier New"/>
              </a:rPr>
              <a:t>   ⁞</a:t>
            </a:r>
          </a:p>
          <a:p>
            <a:pPr indent="0" lvl="0" marL="0" marR="0" rtl="0" algn="l">
              <a:spcBef>
                <a:spcPts val="0"/>
              </a:spcBef>
              <a:buNone/>
            </a:pPr>
            <a:r>
              <a:rPr lang="en-US" sz="1200">
                <a:solidFill>
                  <a:schemeClr val="dk1"/>
                </a:solidFill>
                <a:latin typeface="Courier New"/>
                <a:ea typeface="Courier New"/>
                <a:cs typeface="Courier New"/>
                <a:sym typeface="Courier New"/>
              </a:rPr>
              <a:t>Young</a:t>
            </a:r>
            <a:r>
              <a:rPr baseline="-25000" lang="en-US" sz="1200">
                <a:solidFill>
                  <a:schemeClr val="dk1"/>
                </a:solidFill>
                <a:latin typeface="Courier New"/>
                <a:ea typeface="Courier New"/>
                <a:cs typeface="Courier New"/>
                <a:sym typeface="Courier New"/>
              </a:rPr>
              <a:t>15</a:t>
            </a:r>
            <a:r>
              <a:rPr lang="en-US" sz="1200">
                <a:solidFill>
                  <a:schemeClr val="dk1"/>
                </a:solidFill>
                <a:latin typeface="Courier New"/>
                <a:ea typeface="Courier New"/>
                <a:cs typeface="Courier New"/>
                <a:sym typeface="Courier New"/>
              </a:rPr>
              <a:t>	ItemScore</a:t>
            </a:r>
          </a:p>
          <a:p>
            <a:pPr indent="0" lvl="0" marL="0" marR="0" rtl="0" algn="l">
              <a:spcBef>
                <a:spcPts val="0"/>
              </a:spcBef>
              <a:buNone/>
            </a:pPr>
            <a:r>
              <a:rPr lang="en-US" sz="1200">
                <a:solidFill>
                  <a:schemeClr val="dk1"/>
                </a:solidFill>
                <a:latin typeface="Courier New"/>
                <a:ea typeface="Courier New"/>
                <a:cs typeface="Courier New"/>
                <a:sym typeface="Courier New"/>
              </a:rPr>
              <a:t>Young</a:t>
            </a:r>
            <a:r>
              <a:rPr baseline="-25000" lang="en-US" sz="1200">
                <a:solidFill>
                  <a:schemeClr val="dk1"/>
                </a:solidFill>
                <a:latin typeface="Courier New"/>
                <a:ea typeface="Courier New"/>
                <a:cs typeface="Courier New"/>
                <a:sym typeface="Courier New"/>
              </a:rPr>
              <a:t>1</a:t>
            </a:r>
            <a:r>
              <a:rPr lang="en-US" sz="1200">
                <a:solidFill>
                  <a:schemeClr val="dk1"/>
                </a:solidFill>
                <a:latin typeface="Courier New"/>
                <a:ea typeface="Courier New"/>
                <a:cs typeface="Courier New"/>
                <a:sym typeface="Courier New"/>
              </a:rPr>
              <a:t> 	AssocScore</a:t>
            </a:r>
          </a:p>
          <a:p>
            <a:pPr indent="0" lvl="0" marL="0" marR="0" rtl="0" algn="l">
              <a:spcBef>
                <a:spcPts val="0"/>
              </a:spcBef>
              <a:buNone/>
            </a:pPr>
            <a:r>
              <a:rPr lang="en-US" sz="1200">
                <a:solidFill>
                  <a:schemeClr val="dk1"/>
                </a:solidFill>
                <a:latin typeface="Courier New"/>
                <a:ea typeface="Courier New"/>
                <a:cs typeface="Courier New"/>
                <a:sym typeface="Courier New"/>
              </a:rPr>
              <a:t>   ⁞</a:t>
            </a:r>
          </a:p>
          <a:p>
            <a:pPr indent="0" lvl="0" marL="0" marR="0" rtl="0" algn="l">
              <a:spcBef>
                <a:spcPts val="0"/>
              </a:spcBef>
              <a:buNone/>
            </a:pPr>
            <a:r>
              <a:rPr lang="en-US" sz="1200">
                <a:solidFill>
                  <a:schemeClr val="dk1"/>
                </a:solidFill>
                <a:latin typeface="Courier New"/>
                <a:ea typeface="Courier New"/>
                <a:cs typeface="Courier New"/>
                <a:sym typeface="Courier New"/>
              </a:rPr>
              <a:t>Young</a:t>
            </a:r>
            <a:r>
              <a:rPr baseline="-25000" lang="en-US" sz="1200">
                <a:solidFill>
                  <a:schemeClr val="dk1"/>
                </a:solidFill>
                <a:latin typeface="Courier New"/>
                <a:ea typeface="Courier New"/>
                <a:cs typeface="Courier New"/>
                <a:sym typeface="Courier New"/>
              </a:rPr>
              <a:t>15</a:t>
            </a:r>
            <a:r>
              <a:rPr lang="en-US" sz="1200">
                <a:solidFill>
                  <a:schemeClr val="dk1"/>
                </a:solidFill>
                <a:latin typeface="Courier New"/>
                <a:ea typeface="Courier New"/>
                <a:cs typeface="Courier New"/>
                <a:sym typeface="Courier New"/>
              </a:rPr>
              <a:t> 	AssocScore</a:t>
            </a:r>
          </a:p>
          <a:p>
            <a:pPr indent="0" lvl="0" marL="0" marR="0" rtl="0" algn="l">
              <a:spcBef>
                <a:spcPts val="0"/>
              </a:spcBef>
              <a:buNone/>
            </a:pPr>
            <a:r>
              <a:rPr lang="en-US" sz="1200">
                <a:solidFill>
                  <a:schemeClr val="dk1"/>
                </a:solidFill>
                <a:latin typeface="Courier New"/>
                <a:ea typeface="Courier New"/>
                <a:cs typeface="Courier New"/>
                <a:sym typeface="Courier New"/>
              </a:rPr>
              <a:t>Old</a:t>
            </a:r>
            <a:r>
              <a:rPr baseline="-25000" lang="en-US" sz="1200">
                <a:solidFill>
                  <a:schemeClr val="dk1"/>
                </a:solidFill>
                <a:latin typeface="Courier New"/>
                <a:ea typeface="Courier New"/>
                <a:cs typeface="Courier New"/>
                <a:sym typeface="Courier New"/>
              </a:rPr>
              <a:t>1</a:t>
            </a:r>
            <a:r>
              <a:rPr lang="en-US" sz="1200">
                <a:solidFill>
                  <a:schemeClr val="dk1"/>
                </a:solidFill>
                <a:latin typeface="Courier New"/>
                <a:ea typeface="Courier New"/>
                <a:cs typeface="Courier New"/>
                <a:sym typeface="Courier New"/>
              </a:rPr>
              <a:t> 		ItemScore</a:t>
            </a:r>
          </a:p>
          <a:p>
            <a:pPr indent="0" lvl="0" marL="0" marR="0" rtl="0" algn="l">
              <a:spcBef>
                <a:spcPts val="0"/>
              </a:spcBef>
              <a:buNone/>
            </a:pPr>
            <a:r>
              <a:rPr lang="en-US" sz="1200">
                <a:solidFill>
                  <a:schemeClr val="dk1"/>
                </a:solidFill>
                <a:latin typeface="Courier New"/>
                <a:ea typeface="Courier New"/>
                <a:cs typeface="Courier New"/>
                <a:sym typeface="Courier New"/>
              </a:rPr>
              <a:t>    ⁞</a:t>
            </a:r>
          </a:p>
          <a:p>
            <a:pPr indent="0" lvl="0" marL="0" marR="0" rtl="0" algn="l">
              <a:spcBef>
                <a:spcPts val="0"/>
              </a:spcBef>
              <a:buNone/>
            </a:pPr>
            <a:r>
              <a:rPr lang="en-US" sz="1200">
                <a:solidFill>
                  <a:schemeClr val="dk1"/>
                </a:solidFill>
                <a:latin typeface="Courier New"/>
                <a:ea typeface="Courier New"/>
                <a:cs typeface="Courier New"/>
                <a:sym typeface="Courier New"/>
              </a:rPr>
              <a:t>Old</a:t>
            </a:r>
            <a:r>
              <a:rPr baseline="-25000" lang="en-US" sz="1200">
                <a:solidFill>
                  <a:schemeClr val="dk1"/>
                </a:solidFill>
                <a:latin typeface="Courier New"/>
                <a:ea typeface="Courier New"/>
                <a:cs typeface="Courier New"/>
                <a:sym typeface="Courier New"/>
              </a:rPr>
              <a:t>16</a:t>
            </a:r>
            <a:r>
              <a:rPr lang="en-US" sz="1200">
                <a:solidFill>
                  <a:schemeClr val="dk1"/>
                </a:solidFill>
                <a:latin typeface="Courier New"/>
                <a:ea typeface="Courier New"/>
                <a:cs typeface="Courier New"/>
                <a:sym typeface="Courier New"/>
              </a:rPr>
              <a:t>		AssocScore</a:t>
            </a:r>
          </a:p>
        </p:txBody>
      </p:sp>
      <p:sp>
        <p:nvSpPr>
          <p:cNvPr id="1162" name="Shape 1162"/>
          <p:cNvSpPr txBox="1"/>
          <p:nvPr/>
        </p:nvSpPr>
        <p:spPr>
          <a:xfrm>
            <a:off x="5408421" y="1151855"/>
            <a:ext cx="3673098" cy="1384995"/>
          </a:xfrm>
          <a:prstGeom prst="rect">
            <a:avLst/>
          </a:prstGeom>
          <a:solidFill>
            <a:schemeClr val="lt1"/>
          </a:solidFill>
          <a:ln cap="flat" cmpd="sng" w="19050">
            <a:solidFill>
              <a:srgbClr val="92D050"/>
            </a:solidFill>
            <a:prstDash val="lgDash"/>
            <a:round/>
            <a:headEnd len="med" w="med" type="none"/>
            <a:tailEnd len="med" w="med" type="none"/>
          </a:ln>
        </p:spPr>
        <p:txBody>
          <a:bodyPr anchorCtr="0" anchor="t" bIns="45700" lIns="91425" rIns="91425" wrap="square" tIns="45700">
            <a:noAutofit/>
          </a:bodyPr>
          <a:lstStyle/>
          <a:p>
            <a:pPr indent="0" lvl="0" marL="0" marR="0" rtl="0" algn="ctr">
              <a:spcBef>
                <a:spcPts val="0"/>
              </a:spcBef>
              <a:buNone/>
            </a:pPr>
            <a:r>
              <a:rPr lang="en-US" sz="2800">
                <a:solidFill>
                  <a:schemeClr val="dk1"/>
                </a:solidFill>
                <a:latin typeface="Calibri"/>
                <a:ea typeface="Calibri"/>
                <a:cs typeface="Calibri"/>
                <a:sym typeface="Calibri"/>
              </a:rPr>
              <a:t>PLSgui batch file for event-related behavioral analysis</a:t>
            </a:r>
          </a:p>
        </p:txBody>
      </p:sp>
      <p:sp>
        <p:nvSpPr>
          <p:cNvPr id="1163" name="Shape 1163"/>
          <p:cNvSpPr/>
          <p:nvPr/>
        </p:nvSpPr>
        <p:spPr>
          <a:xfrm>
            <a:off x="154380" y="5826208"/>
            <a:ext cx="2185060" cy="360835"/>
          </a:xfrm>
          <a:prstGeom prst="rect">
            <a:avLst/>
          </a:prstGeom>
          <a:noFill/>
          <a:ln cap="flat" cmpd="sng" w="28575">
            <a:solidFill>
              <a:schemeClr val="accent6"/>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1164" name="Shape 1164"/>
          <p:cNvSpPr/>
          <p:nvPr/>
        </p:nvSpPr>
        <p:spPr>
          <a:xfrm>
            <a:off x="748146" y="3676774"/>
            <a:ext cx="1983179" cy="408337"/>
          </a:xfrm>
          <a:prstGeom prst="rect">
            <a:avLst/>
          </a:prstGeom>
          <a:noFill/>
          <a:ln cap="flat" cmpd="sng" w="28575">
            <a:solidFill>
              <a:schemeClr val="accent6"/>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1165" name="Shape 1165"/>
          <p:cNvSpPr txBox="1"/>
          <p:nvPr/>
        </p:nvSpPr>
        <p:spPr>
          <a:xfrm>
            <a:off x="5770886" y="3810664"/>
            <a:ext cx="2250360" cy="1938992"/>
          </a:xfrm>
          <a:prstGeom prst="rect">
            <a:avLst/>
          </a:prstGeom>
          <a:solidFill>
            <a:schemeClr val="lt1"/>
          </a:solidFill>
          <a:ln cap="flat" cmpd="sng" w="9525">
            <a:solidFill>
              <a:schemeClr val="dk1"/>
            </a:solidFill>
            <a:prstDash val="dash"/>
            <a:round/>
            <a:headEnd len="med" w="med" type="none"/>
            <a:tailEnd len="med" w="med" type="none"/>
          </a:ln>
        </p:spPr>
        <p:txBody>
          <a:bodyPr anchorCtr="0" anchor="t" bIns="45700" lIns="91425" rIns="91425" wrap="square" tIns="45700">
            <a:noAutofit/>
          </a:bodyPr>
          <a:lstStyle/>
          <a:p>
            <a:pPr indent="0" lvl="0" marL="0" marR="0" rtl="0" algn="l">
              <a:spcBef>
                <a:spcPts val="0"/>
              </a:spcBef>
              <a:buNone/>
            </a:pPr>
            <a:r>
              <a:rPr lang="en-US" sz="1200">
                <a:solidFill>
                  <a:schemeClr val="dk1"/>
                </a:solidFill>
                <a:latin typeface="Calibri"/>
                <a:ea typeface="Calibri"/>
                <a:cs typeface="Calibri"/>
                <a:sym typeface="Calibri"/>
              </a:rPr>
              <a:t>group1      condition1      subject1</a:t>
            </a:r>
          </a:p>
          <a:p>
            <a:pPr indent="0" lvl="0" marL="0" marR="0" rtl="0" algn="l">
              <a:spcBef>
                <a:spcPts val="0"/>
              </a:spcBef>
              <a:buNone/>
            </a:pPr>
            <a:r>
              <a:rPr lang="en-US" sz="1200">
                <a:solidFill>
                  <a:schemeClr val="dk1"/>
                </a:solidFill>
                <a:latin typeface="Calibri"/>
                <a:ea typeface="Calibri"/>
                <a:cs typeface="Calibri"/>
                <a:sym typeface="Calibri"/>
              </a:rPr>
              <a:t>group1      condition1      subject2</a:t>
            </a:r>
          </a:p>
          <a:p>
            <a:pPr indent="0" lvl="0" marL="0" marR="0" rtl="0" algn="l">
              <a:spcBef>
                <a:spcPts val="0"/>
              </a:spcBef>
              <a:buNone/>
            </a:pPr>
            <a:r>
              <a:rPr lang="en-US" sz="1200">
                <a:solidFill>
                  <a:schemeClr val="dk1"/>
                </a:solidFill>
                <a:latin typeface="Calibri"/>
                <a:ea typeface="Calibri"/>
                <a:cs typeface="Calibri"/>
                <a:sym typeface="Calibri"/>
              </a:rPr>
              <a:t>group1      condition2      subject1</a:t>
            </a:r>
          </a:p>
          <a:p>
            <a:pPr indent="0" lvl="0" marL="0" marR="0" rtl="0" algn="l">
              <a:spcBef>
                <a:spcPts val="0"/>
              </a:spcBef>
              <a:buNone/>
            </a:pPr>
            <a:r>
              <a:rPr lang="en-US" sz="1200">
                <a:solidFill>
                  <a:schemeClr val="dk1"/>
                </a:solidFill>
                <a:latin typeface="Calibri"/>
                <a:ea typeface="Calibri"/>
                <a:cs typeface="Calibri"/>
                <a:sym typeface="Calibri"/>
              </a:rPr>
              <a:t>group1      condition2      subject2</a:t>
            </a:r>
          </a:p>
          <a:p>
            <a:pPr indent="0" lvl="0" marL="0" marR="0" rtl="0" algn="l">
              <a:spcBef>
                <a:spcPts val="0"/>
              </a:spcBef>
              <a:buNone/>
            </a:pPr>
            <a:r>
              <a:rPr lang="en-US" sz="1200">
                <a:solidFill>
                  <a:schemeClr val="dk1"/>
                </a:solidFill>
                <a:latin typeface="Calibri"/>
                <a:ea typeface="Calibri"/>
                <a:cs typeface="Calibri"/>
                <a:sym typeface="Calibri"/>
              </a:rPr>
              <a:t>group2      condition1      subject1</a:t>
            </a:r>
          </a:p>
          <a:p>
            <a:pPr indent="0" lvl="0" marL="0" marR="0" rtl="0" algn="l">
              <a:spcBef>
                <a:spcPts val="0"/>
              </a:spcBef>
              <a:buNone/>
            </a:pPr>
            <a:r>
              <a:rPr lang="en-US" sz="1200">
                <a:solidFill>
                  <a:schemeClr val="dk1"/>
                </a:solidFill>
                <a:latin typeface="Calibri"/>
                <a:ea typeface="Calibri"/>
                <a:cs typeface="Calibri"/>
                <a:sym typeface="Calibri"/>
              </a:rPr>
              <a:t>group2      condition1      subject2</a:t>
            </a:r>
          </a:p>
          <a:p>
            <a:pPr indent="0" lvl="0" marL="0" marR="0" rtl="0" algn="l">
              <a:spcBef>
                <a:spcPts val="0"/>
              </a:spcBef>
              <a:buNone/>
            </a:pPr>
            <a:r>
              <a:rPr lang="en-US" sz="1200">
                <a:solidFill>
                  <a:schemeClr val="dk1"/>
                </a:solidFill>
                <a:latin typeface="Calibri"/>
                <a:ea typeface="Calibri"/>
                <a:cs typeface="Calibri"/>
                <a:sym typeface="Calibri"/>
              </a:rPr>
              <a:t>group2      condition1      subject3</a:t>
            </a:r>
          </a:p>
          <a:p>
            <a:pPr indent="0" lvl="0" marL="0" marR="0" rtl="0" algn="l">
              <a:spcBef>
                <a:spcPts val="0"/>
              </a:spcBef>
              <a:buNone/>
            </a:pPr>
            <a:r>
              <a:rPr lang="en-US" sz="1200">
                <a:solidFill>
                  <a:schemeClr val="dk1"/>
                </a:solidFill>
                <a:latin typeface="Calibri"/>
                <a:ea typeface="Calibri"/>
                <a:cs typeface="Calibri"/>
                <a:sym typeface="Calibri"/>
              </a:rPr>
              <a:t>group2      condition2      subject1</a:t>
            </a:r>
          </a:p>
          <a:p>
            <a:pPr indent="0" lvl="0" marL="0" marR="0" rtl="0" algn="l">
              <a:spcBef>
                <a:spcPts val="0"/>
              </a:spcBef>
              <a:buNone/>
            </a:pPr>
            <a:r>
              <a:rPr lang="en-US" sz="1200">
                <a:solidFill>
                  <a:schemeClr val="dk1"/>
                </a:solidFill>
                <a:latin typeface="Calibri"/>
                <a:ea typeface="Calibri"/>
                <a:cs typeface="Calibri"/>
                <a:sym typeface="Calibri"/>
              </a:rPr>
              <a:t>group2      condition2      subject2</a:t>
            </a:r>
          </a:p>
          <a:p>
            <a:pPr indent="0" lvl="0" marL="0" marR="0" rtl="0" algn="l">
              <a:spcBef>
                <a:spcPts val="0"/>
              </a:spcBef>
              <a:buNone/>
            </a:pPr>
            <a:r>
              <a:rPr lang="en-US" sz="1200">
                <a:solidFill>
                  <a:schemeClr val="dk1"/>
                </a:solidFill>
                <a:latin typeface="Calibri"/>
                <a:ea typeface="Calibri"/>
                <a:cs typeface="Calibri"/>
                <a:sym typeface="Calibri"/>
              </a:rPr>
              <a:t>group2      condition2      subject3</a:t>
            </a:r>
          </a:p>
        </p:txBody>
      </p:sp>
      <p:sp>
        <p:nvSpPr>
          <p:cNvPr id="1166" name="Shape 1166"/>
          <p:cNvSpPr/>
          <p:nvPr/>
        </p:nvSpPr>
        <p:spPr>
          <a:xfrm>
            <a:off x="5254832" y="3212713"/>
            <a:ext cx="3331028" cy="461665"/>
          </a:xfrm>
          <a:prstGeom prst="rect">
            <a:avLst/>
          </a:prstGeom>
          <a:solidFill>
            <a:srgbClr val="E1EFD8"/>
          </a:solidFill>
          <a:ln cap="flat" cmpd="sng" w="9525">
            <a:solidFill>
              <a:schemeClr val="accent6"/>
            </a:solidFill>
            <a:prstDash val="dash"/>
            <a:round/>
            <a:headEnd len="med" w="med" type="none"/>
            <a:tailEnd len="med" w="med" type="none"/>
          </a:ln>
        </p:spPr>
        <p:txBody>
          <a:bodyPr anchorCtr="0" anchor="t" bIns="45700" lIns="91425" rIns="91425" wrap="square" tIns="45700">
            <a:noAutofit/>
          </a:bodyPr>
          <a:lstStyle/>
          <a:p>
            <a:pPr indent="0" lvl="0" marL="0" marR="0" rtl="0" algn="ctr">
              <a:spcBef>
                <a:spcPts val="0"/>
              </a:spcBef>
              <a:buNone/>
            </a:pPr>
            <a:r>
              <a:rPr lang="en-US" sz="1200">
                <a:solidFill>
                  <a:schemeClr val="dk1"/>
                </a:solidFill>
                <a:latin typeface="Calibri"/>
                <a:ea typeface="Calibri"/>
                <a:cs typeface="Calibri"/>
                <a:sym typeface="Calibri"/>
              </a:rPr>
              <a:t>rows should be arranged in the order of </a:t>
            </a:r>
          </a:p>
          <a:p>
            <a:pPr indent="0" lvl="0" marL="0" marR="0" rtl="0" algn="ctr">
              <a:spcBef>
                <a:spcPts val="0"/>
              </a:spcBef>
              <a:buNone/>
            </a:pPr>
            <a:r>
              <a:rPr b="1" lang="en-US" sz="1200">
                <a:solidFill>
                  <a:schemeClr val="dk1"/>
                </a:solidFill>
                <a:latin typeface="Calibri"/>
                <a:ea typeface="Calibri"/>
                <a:cs typeface="Calibri"/>
                <a:sym typeface="Calibri"/>
              </a:rPr>
              <a:t>subjects in selected conditions in groups</a:t>
            </a:r>
          </a:p>
        </p:txBody>
      </p:sp>
      <p:cxnSp>
        <p:nvCxnSpPr>
          <p:cNvPr id="1167" name="Shape 1167"/>
          <p:cNvCxnSpPr>
            <a:stCxn id="1164" idx="3"/>
            <a:endCxn id="1166" idx="1"/>
          </p:cNvCxnSpPr>
          <p:nvPr/>
        </p:nvCxnSpPr>
        <p:spPr>
          <a:xfrm flipH="1" rot="10800000">
            <a:off x="2731325" y="3443542"/>
            <a:ext cx="2523600" cy="437400"/>
          </a:xfrm>
          <a:prstGeom prst="straightConnector1">
            <a:avLst/>
          </a:prstGeom>
          <a:noFill/>
          <a:ln cap="flat" cmpd="sng" w="28575">
            <a:solidFill>
              <a:schemeClr val="accent6"/>
            </a:solidFill>
            <a:prstDash val="solid"/>
            <a:miter lim="800000"/>
            <a:headEnd len="med" w="med" type="none"/>
            <a:tailEnd len="lg" w="lg" type="stealth"/>
          </a:ln>
        </p:spPr>
      </p:cxnSp>
      <p:sp>
        <p:nvSpPr>
          <p:cNvPr id="1168" name="Shape 1168"/>
          <p:cNvSpPr/>
          <p:nvPr/>
        </p:nvSpPr>
        <p:spPr>
          <a:xfrm>
            <a:off x="178131" y="2638394"/>
            <a:ext cx="2388781" cy="265814"/>
          </a:xfrm>
          <a:prstGeom prst="rect">
            <a:avLst/>
          </a:prstGeom>
          <a:noFill/>
          <a:ln cap="flat" cmpd="sng" w="34925">
            <a:solidFill>
              <a:schemeClr val="accent6"/>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1169" name="Shape 1169"/>
          <p:cNvSpPr txBox="1"/>
          <p:nvPr/>
        </p:nvSpPr>
        <p:spPr>
          <a:xfrm>
            <a:off x="2860577" y="2691027"/>
            <a:ext cx="3774556" cy="338554"/>
          </a:xfrm>
          <a:prstGeom prst="rect">
            <a:avLst/>
          </a:prstGeom>
          <a:solidFill>
            <a:srgbClr val="E1EFD8"/>
          </a:solidFill>
          <a:ln cap="flat" cmpd="sng" w="9525">
            <a:solidFill>
              <a:schemeClr val="accent6"/>
            </a:solidFill>
            <a:prstDash val="dash"/>
            <a:round/>
            <a:headEnd len="med" w="med" type="none"/>
            <a:tailEnd len="med" w="med" type="none"/>
          </a:ln>
        </p:spPr>
        <p:txBody>
          <a:bodyPr anchorCtr="0" anchor="t" bIns="45700" lIns="91425" rIns="91425" wrap="square" tIns="45700">
            <a:noAutofit/>
          </a:bodyPr>
          <a:lstStyle/>
          <a:p>
            <a:pPr indent="0" lvl="0" marL="0" marR="0" rtl="0" algn="ctr">
              <a:spcBef>
                <a:spcPts val="0"/>
              </a:spcBef>
              <a:buNone/>
            </a:pPr>
            <a:r>
              <a:rPr lang="en-US" sz="1600">
                <a:solidFill>
                  <a:schemeClr val="dk1"/>
                </a:solidFill>
                <a:latin typeface="Calibri"/>
                <a:ea typeface="Calibri"/>
                <a:cs typeface="Calibri"/>
                <a:sym typeface="Calibri"/>
              </a:rPr>
              <a:t>Specify  which conditions to analyze</a:t>
            </a:r>
          </a:p>
        </p:txBody>
      </p:sp>
      <p:cxnSp>
        <p:nvCxnSpPr>
          <p:cNvPr id="1170" name="Shape 1170"/>
          <p:cNvCxnSpPr>
            <a:stCxn id="1168" idx="3"/>
            <a:endCxn id="1169" idx="1"/>
          </p:cNvCxnSpPr>
          <p:nvPr/>
        </p:nvCxnSpPr>
        <p:spPr>
          <a:xfrm>
            <a:off x="2566912" y="2771301"/>
            <a:ext cx="293700" cy="89100"/>
          </a:xfrm>
          <a:prstGeom prst="straightConnector1">
            <a:avLst/>
          </a:prstGeom>
          <a:noFill/>
          <a:ln cap="flat" cmpd="sng" w="28575">
            <a:solidFill>
              <a:schemeClr val="accent6"/>
            </a:solidFill>
            <a:prstDash val="solid"/>
            <a:miter lim="800000"/>
            <a:headEnd len="med" w="med" type="none"/>
            <a:tailEnd len="lg" w="lg" type="stealth"/>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6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7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6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6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6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6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6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6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6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75" name="Shape 1175"/>
        <p:cNvGrpSpPr/>
        <p:nvPr/>
      </p:nvGrpSpPr>
      <p:grpSpPr>
        <a:xfrm>
          <a:off x="0" y="0"/>
          <a:ext cx="0" cy="0"/>
          <a:chOff x="0" y="0"/>
          <a:chExt cx="0" cy="0"/>
        </a:xfrm>
      </p:grpSpPr>
      <p:sp>
        <p:nvSpPr>
          <p:cNvPr id="1176" name="Shape 1176"/>
          <p:cNvSpPr/>
          <p:nvPr/>
        </p:nvSpPr>
        <p:spPr>
          <a:xfrm>
            <a:off x="2009038" y="2058443"/>
            <a:ext cx="363556" cy="348454"/>
          </a:xfrm>
          <a:prstGeom prst="rect">
            <a:avLst/>
          </a:prstGeom>
          <a:solidFill>
            <a:srgbClr val="548135">
              <a:alpha val="67843"/>
            </a:srgbClr>
          </a:solidFill>
          <a:ln cap="flat" cmpd="sng" w="57150">
            <a:solidFill>
              <a:srgbClr val="7F7F7F"/>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1177" name="Shape 1177"/>
          <p:cNvSpPr/>
          <p:nvPr/>
        </p:nvSpPr>
        <p:spPr>
          <a:xfrm>
            <a:off x="2427936" y="2058443"/>
            <a:ext cx="363556" cy="348454"/>
          </a:xfrm>
          <a:prstGeom prst="rect">
            <a:avLst/>
          </a:prstGeom>
          <a:solidFill>
            <a:srgbClr val="548135">
              <a:alpha val="67843"/>
            </a:srgbClr>
          </a:solidFill>
          <a:ln cap="flat" cmpd="sng" w="57150">
            <a:solidFill>
              <a:srgbClr val="A5A5A5"/>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1178" name="Shape 1178"/>
          <p:cNvSpPr/>
          <p:nvPr/>
        </p:nvSpPr>
        <p:spPr>
          <a:xfrm>
            <a:off x="2846834" y="2058443"/>
            <a:ext cx="363556" cy="348454"/>
          </a:xfrm>
          <a:prstGeom prst="rect">
            <a:avLst/>
          </a:prstGeom>
          <a:solidFill>
            <a:srgbClr val="548135">
              <a:alpha val="67843"/>
            </a:srgbClr>
          </a:solidFill>
          <a:ln cap="flat" cmpd="sng" w="57150">
            <a:solidFill>
              <a:srgbClr val="BFBFBF"/>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1179" name="Shape 1179"/>
          <p:cNvSpPr txBox="1"/>
          <p:nvPr/>
        </p:nvSpPr>
        <p:spPr>
          <a:xfrm>
            <a:off x="139562" y="2058443"/>
            <a:ext cx="1772729" cy="369332"/>
          </a:xfrm>
          <a:prstGeom prst="rect">
            <a:avLst/>
          </a:prstGeom>
          <a:noFill/>
          <a:ln>
            <a:noFill/>
          </a:ln>
        </p:spPr>
        <p:txBody>
          <a:bodyPr anchorCtr="0" anchor="t" bIns="45700" lIns="91425" rIns="91425" wrap="square" tIns="45700">
            <a:noAutofit/>
          </a:bodyPr>
          <a:lstStyle/>
          <a:p>
            <a:pPr indent="0" lvl="0" marL="0" marR="0" rtl="0" algn="r">
              <a:spcBef>
                <a:spcPts val="0"/>
              </a:spcBef>
              <a:buNone/>
            </a:pPr>
            <a:r>
              <a:rPr lang="en-US" sz="1800">
                <a:solidFill>
                  <a:schemeClr val="dk1"/>
                </a:solidFill>
                <a:latin typeface="Calibri"/>
                <a:ea typeface="Calibri"/>
                <a:cs typeface="Calibri"/>
                <a:sym typeface="Calibri"/>
              </a:rPr>
              <a:t>Young</a:t>
            </a:r>
            <a:r>
              <a:rPr baseline="-25000" lang="en-US" sz="1800">
                <a:solidFill>
                  <a:schemeClr val="dk1"/>
                </a:solidFill>
                <a:latin typeface="Calibri"/>
                <a:ea typeface="Calibri"/>
                <a:cs typeface="Calibri"/>
                <a:sym typeface="Calibri"/>
              </a:rPr>
              <a:t>1</a:t>
            </a:r>
            <a:r>
              <a:rPr lang="en-US" sz="1800">
                <a:solidFill>
                  <a:schemeClr val="dk1"/>
                </a:solidFill>
                <a:latin typeface="Calibri"/>
                <a:ea typeface="Calibri"/>
                <a:cs typeface="Calibri"/>
                <a:sym typeface="Calibri"/>
              </a:rPr>
              <a:t> Item Hits</a:t>
            </a:r>
          </a:p>
        </p:txBody>
      </p:sp>
      <p:sp>
        <p:nvSpPr>
          <p:cNvPr id="1180" name="Shape 1180"/>
          <p:cNvSpPr/>
          <p:nvPr/>
        </p:nvSpPr>
        <p:spPr>
          <a:xfrm>
            <a:off x="3737761" y="2058443"/>
            <a:ext cx="363556" cy="348454"/>
          </a:xfrm>
          <a:prstGeom prst="rect">
            <a:avLst/>
          </a:prstGeom>
          <a:solidFill>
            <a:srgbClr val="BBD6EE">
              <a:alpha val="67843"/>
            </a:srgbClr>
          </a:solidFill>
          <a:ln cap="flat" cmpd="sng" w="57150">
            <a:solidFill>
              <a:srgbClr val="BFBFBF"/>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1181" name="Shape 1181"/>
          <p:cNvSpPr/>
          <p:nvPr/>
        </p:nvSpPr>
        <p:spPr>
          <a:xfrm>
            <a:off x="4156659" y="2058443"/>
            <a:ext cx="363556" cy="348454"/>
          </a:xfrm>
          <a:prstGeom prst="rect">
            <a:avLst/>
          </a:prstGeom>
          <a:solidFill>
            <a:srgbClr val="BBD6EE">
              <a:alpha val="67843"/>
            </a:srgbClr>
          </a:solidFill>
          <a:ln cap="flat" cmpd="sng" w="57150">
            <a:solidFill>
              <a:srgbClr val="D8D8D8"/>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1182" name="Shape 1182"/>
          <p:cNvSpPr/>
          <p:nvPr/>
        </p:nvSpPr>
        <p:spPr>
          <a:xfrm>
            <a:off x="4575556" y="2058443"/>
            <a:ext cx="363556" cy="348454"/>
          </a:xfrm>
          <a:prstGeom prst="rect">
            <a:avLst/>
          </a:prstGeom>
          <a:solidFill>
            <a:srgbClr val="BBD6EE">
              <a:alpha val="67843"/>
            </a:srgbClr>
          </a:solidFill>
          <a:ln cap="flat" cmpd="sng" w="57150">
            <a:solidFill>
              <a:schemeClr val="lt2"/>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1183" name="Shape 1183"/>
          <p:cNvSpPr txBox="1"/>
          <p:nvPr/>
        </p:nvSpPr>
        <p:spPr>
          <a:xfrm rot="-2957456">
            <a:off x="1828005" y="1376943"/>
            <a:ext cx="1289712" cy="369332"/>
          </a:xfrm>
          <a:prstGeom prst="rect">
            <a:avLst/>
          </a:prstGeom>
          <a:noFill/>
          <a:ln>
            <a:noFill/>
          </a:ln>
        </p:spPr>
        <p:txBody>
          <a:bodyPr anchorCtr="0" anchor="t" bIns="45700" lIns="91425" rIns="91425" wrap="square" tIns="45700">
            <a:noAutofit/>
          </a:bodyPr>
          <a:lstStyle/>
          <a:p>
            <a:pPr indent="0" lvl="0" marL="0" marR="0" rtl="0" algn="l">
              <a:spcBef>
                <a:spcPts val="0"/>
              </a:spcBef>
              <a:buNone/>
            </a:pPr>
            <a:r>
              <a:rPr lang="en-US" sz="1800">
                <a:solidFill>
                  <a:schemeClr val="dk1"/>
                </a:solidFill>
                <a:latin typeface="Calibri"/>
                <a:ea typeface="Calibri"/>
                <a:cs typeface="Calibri"/>
                <a:sym typeface="Calibri"/>
              </a:rPr>
              <a:t>Voxel</a:t>
            </a:r>
            <a:r>
              <a:rPr baseline="-25000" lang="en-US" sz="1800">
                <a:solidFill>
                  <a:schemeClr val="dk1"/>
                </a:solidFill>
                <a:latin typeface="Calibri"/>
                <a:ea typeface="Calibri"/>
                <a:cs typeface="Calibri"/>
                <a:sym typeface="Calibri"/>
              </a:rPr>
              <a:t>1</a:t>
            </a:r>
            <a:r>
              <a:rPr lang="en-US" sz="1800">
                <a:solidFill>
                  <a:schemeClr val="dk1"/>
                </a:solidFill>
                <a:latin typeface="Calibri"/>
                <a:ea typeface="Calibri"/>
                <a:cs typeface="Calibri"/>
                <a:sym typeface="Calibri"/>
              </a:rPr>
              <a:t> Lag0</a:t>
            </a:r>
          </a:p>
        </p:txBody>
      </p:sp>
      <p:sp>
        <p:nvSpPr>
          <p:cNvPr id="1184" name="Shape 1184"/>
          <p:cNvSpPr txBox="1"/>
          <p:nvPr/>
        </p:nvSpPr>
        <p:spPr>
          <a:xfrm rot="-2957456">
            <a:off x="2709453" y="1376943"/>
            <a:ext cx="1289712" cy="369332"/>
          </a:xfrm>
          <a:prstGeom prst="rect">
            <a:avLst/>
          </a:prstGeom>
          <a:noFill/>
          <a:ln>
            <a:noFill/>
          </a:ln>
        </p:spPr>
        <p:txBody>
          <a:bodyPr anchorCtr="0" anchor="t" bIns="45700" lIns="91425" rIns="91425" wrap="square" tIns="45700">
            <a:noAutofit/>
          </a:bodyPr>
          <a:lstStyle/>
          <a:p>
            <a:pPr indent="0" lvl="0" marL="0" marR="0" rtl="0" algn="l">
              <a:spcBef>
                <a:spcPts val="0"/>
              </a:spcBef>
              <a:buNone/>
            </a:pPr>
            <a:r>
              <a:rPr lang="en-US" sz="1800">
                <a:solidFill>
                  <a:schemeClr val="dk1"/>
                </a:solidFill>
                <a:latin typeface="Calibri"/>
                <a:ea typeface="Calibri"/>
                <a:cs typeface="Calibri"/>
                <a:sym typeface="Calibri"/>
              </a:rPr>
              <a:t>Voxel</a:t>
            </a:r>
            <a:r>
              <a:rPr baseline="-25000" lang="en-US" sz="1800">
                <a:solidFill>
                  <a:schemeClr val="dk1"/>
                </a:solidFill>
                <a:latin typeface="Calibri"/>
                <a:ea typeface="Calibri"/>
                <a:cs typeface="Calibri"/>
                <a:sym typeface="Calibri"/>
              </a:rPr>
              <a:t>1</a:t>
            </a:r>
            <a:r>
              <a:rPr lang="en-US" sz="1800">
                <a:solidFill>
                  <a:schemeClr val="dk1"/>
                </a:solidFill>
                <a:latin typeface="Calibri"/>
                <a:ea typeface="Calibri"/>
                <a:cs typeface="Calibri"/>
                <a:sym typeface="Calibri"/>
              </a:rPr>
              <a:t> Lag2</a:t>
            </a:r>
          </a:p>
        </p:txBody>
      </p:sp>
      <p:sp>
        <p:nvSpPr>
          <p:cNvPr id="1185" name="Shape 1185"/>
          <p:cNvSpPr txBox="1"/>
          <p:nvPr/>
        </p:nvSpPr>
        <p:spPr>
          <a:xfrm rot="-2957456">
            <a:off x="2281205" y="1376943"/>
            <a:ext cx="1289712" cy="369332"/>
          </a:xfrm>
          <a:prstGeom prst="rect">
            <a:avLst/>
          </a:prstGeom>
          <a:noFill/>
          <a:ln>
            <a:noFill/>
          </a:ln>
        </p:spPr>
        <p:txBody>
          <a:bodyPr anchorCtr="0" anchor="t" bIns="45700" lIns="91425" rIns="91425" wrap="square" tIns="45700">
            <a:noAutofit/>
          </a:bodyPr>
          <a:lstStyle/>
          <a:p>
            <a:pPr indent="0" lvl="0" marL="0" marR="0" rtl="0" algn="l">
              <a:spcBef>
                <a:spcPts val="0"/>
              </a:spcBef>
              <a:buNone/>
            </a:pPr>
            <a:r>
              <a:rPr lang="en-US" sz="1800">
                <a:solidFill>
                  <a:schemeClr val="dk1"/>
                </a:solidFill>
                <a:latin typeface="Calibri"/>
                <a:ea typeface="Calibri"/>
                <a:cs typeface="Calibri"/>
                <a:sym typeface="Calibri"/>
              </a:rPr>
              <a:t>Voxel</a:t>
            </a:r>
            <a:r>
              <a:rPr baseline="-25000" lang="en-US" sz="1800">
                <a:solidFill>
                  <a:schemeClr val="dk1"/>
                </a:solidFill>
                <a:latin typeface="Calibri"/>
                <a:ea typeface="Calibri"/>
                <a:cs typeface="Calibri"/>
                <a:sym typeface="Calibri"/>
              </a:rPr>
              <a:t>1</a:t>
            </a:r>
            <a:r>
              <a:rPr lang="en-US" sz="1800">
                <a:solidFill>
                  <a:schemeClr val="dk1"/>
                </a:solidFill>
                <a:latin typeface="Calibri"/>
                <a:ea typeface="Calibri"/>
                <a:cs typeface="Calibri"/>
                <a:sym typeface="Calibri"/>
              </a:rPr>
              <a:t> Lag1</a:t>
            </a:r>
          </a:p>
        </p:txBody>
      </p:sp>
      <p:sp>
        <p:nvSpPr>
          <p:cNvPr id="1186" name="Shape 1186"/>
          <p:cNvSpPr txBox="1"/>
          <p:nvPr/>
        </p:nvSpPr>
        <p:spPr>
          <a:xfrm rot="-2957456">
            <a:off x="3630394" y="1364792"/>
            <a:ext cx="1272080" cy="369332"/>
          </a:xfrm>
          <a:prstGeom prst="rect">
            <a:avLst/>
          </a:prstGeom>
          <a:noFill/>
          <a:ln>
            <a:noFill/>
          </a:ln>
        </p:spPr>
        <p:txBody>
          <a:bodyPr anchorCtr="0" anchor="t" bIns="45700" lIns="91425" rIns="91425" wrap="square" tIns="45700">
            <a:noAutofit/>
          </a:bodyPr>
          <a:lstStyle/>
          <a:p>
            <a:pPr indent="0" lvl="0" marL="0" marR="0" rtl="0" algn="l">
              <a:spcBef>
                <a:spcPts val="0"/>
              </a:spcBef>
              <a:buNone/>
            </a:pPr>
            <a:r>
              <a:rPr lang="en-US" sz="1800">
                <a:solidFill>
                  <a:schemeClr val="dk1"/>
                </a:solidFill>
                <a:latin typeface="Calibri"/>
                <a:ea typeface="Calibri"/>
                <a:cs typeface="Calibri"/>
                <a:sym typeface="Calibri"/>
              </a:rPr>
              <a:t>Voxel</a:t>
            </a:r>
            <a:r>
              <a:rPr baseline="-25000" lang="en-US" sz="1800">
                <a:solidFill>
                  <a:schemeClr val="dk1"/>
                </a:solidFill>
                <a:latin typeface="Calibri"/>
                <a:ea typeface="Calibri"/>
                <a:cs typeface="Calibri"/>
                <a:sym typeface="Calibri"/>
              </a:rPr>
              <a:t>N</a:t>
            </a:r>
            <a:r>
              <a:rPr lang="en-US" sz="1800">
                <a:solidFill>
                  <a:schemeClr val="dk1"/>
                </a:solidFill>
                <a:latin typeface="Calibri"/>
                <a:ea typeface="Calibri"/>
                <a:cs typeface="Calibri"/>
                <a:sym typeface="Calibri"/>
              </a:rPr>
              <a:t> Lag5</a:t>
            </a:r>
          </a:p>
        </p:txBody>
      </p:sp>
      <p:sp>
        <p:nvSpPr>
          <p:cNvPr id="1187" name="Shape 1187"/>
          <p:cNvSpPr txBox="1"/>
          <p:nvPr/>
        </p:nvSpPr>
        <p:spPr>
          <a:xfrm rot="-2957456">
            <a:off x="4048599" y="1364792"/>
            <a:ext cx="1272080" cy="369332"/>
          </a:xfrm>
          <a:prstGeom prst="rect">
            <a:avLst/>
          </a:prstGeom>
          <a:noFill/>
          <a:ln>
            <a:noFill/>
          </a:ln>
        </p:spPr>
        <p:txBody>
          <a:bodyPr anchorCtr="0" anchor="t" bIns="45700" lIns="91425" rIns="91425" wrap="square" tIns="45700">
            <a:noAutofit/>
          </a:bodyPr>
          <a:lstStyle/>
          <a:p>
            <a:pPr indent="0" lvl="0" marL="0" marR="0" rtl="0" algn="l">
              <a:spcBef>
                <a:spcPts val="0"/>
              </a:spcBef>
              <a:buNone/>
            </a:pPr>
            <a:r>
              <a:rPr lang="en-US" sz="1800">
                <a:solidFill>
                  <a:schemeClr val="dk1"/>
                </a:solidFill>
                <a:latin typeface="Calibri"/>
                <a:ea typeface="Calibri"/>
                <a:cs typeface="Calibri"/>
                <a:sym typeface="Calibri"/>
              </a:rPr>
              <a:t>Voxel</a:t>
            </a:r>
            <a:r>
              <a:rPr baseline="-25000" lang="en-US" sz="1800">
                <a:solidFill>
                  <a:schemeClr val="dk1"/>
                </a:solidFill>
                <a:latin typeface="Calibri"/>
                <a:ea typeface="Calibri"/>
                <a:cs typeface="Calibri"/>
                <a:sym typeface="Calibri"/>
              </a:rPr>
              <a:t>N</a:t>
            </a:r>
            <a:r>
              <a:rPr lang="en-US" sz="1800">
                <a:solidFill>
                  <a:schemeClr val="dk1"/>
                </a:solidFill>
                <a:latin typeface="Calibri"/>
                <a:ea typeface="Calibri"/>
                <a:cs typeface="Calibri"/>
                <a:sym typeface="Calibri"/>
              </a:rPr>
              <a:t> Lag6</a:t>
            </a:r>
          </a:p>
        </p:txBody>
      </p:sp>
      <p:sp>
        <p:nvSpPr>
          <p:cNvPr id="1188" name="Shape 1188"/>
          <p:cNvSpPr txBox="1"/>
          <p:nvPr/>
        </p:nvSpPr>
        <p:spPr>
          <a:xfrm rot="-2957456">
            <a:off x="4442743" y="1364792"/>
            <a:ext cx="1272080" cy="369332"/>
          </a:xfrm>
          <a:prstGeom prst="rect">
            <a:avLst/>
          </a:prstGeom>
          <a:noFill/>
          <a:ln>
            <a:noFill/>
          </a:ln>
        </p:spPr>
        <p:txBody>
          <a:bodyPr anchorCtr="0" anchor="t" bIns="45700" lIns="91425" rIns="91425" wrap="square" tIns="45700">
            <a:noAutofit/>
          </a:bodyPr>
          <a:lstStyle/>
          <a:p>
            <a:pPr indent="0" lvl="0" marL="0" marR="0" rtl="0" algn="l">
              <a:spcBef>
                <a:spcPts val="0"/>
              </a:spcBef>
              <a:buNone/>
            </a:pPr>
            <a:r>
              <a:rPr lang="en-US" sz="1800">
                <a:solidFill>
                  <a:schemeClr val="dk1"/>
                </a:solidFill>
                <a:latin typeface="Calibri"/>
                <a:ea typeface="Calibri"/>
                <a:cs typeface="Calibri"/>
                <a:sym typeface="Calibri"/>
              </a:rPr>
              <a:t>Voxel</a:t>
            </a:r>
            <a:r>
              <a:rPr baseline="-25000" lang="en-US" sz="1800">
                <a:solidFill>
                  <a:schemeClr val="dk1"/>
                </a:solidFill>
                <a:latin typeface="Calibri"/>
                <a:ea typeface="Calibri"/>
                <a:cs typeface="Calibri"/>
                <a:sym typeface="Calibri"/>
              </a:rPr>
              <a:t>N</a:t>
            </a:r>
            <a:r>
              <a:rPr lang="en-US" sz="1800">
                <a:solidFill>
                  <a:schemeClr val="dk1"/>
                </a:solidFill>
                <a:latin typeface="Calibri"/>
                <a:ea typeface="Calibri"/>
                <a:cs typeface="Calibri"/>
                <a:sym typeface="Calibri"/>
              </a:rPr>
              <a:t> Lag7</a:t>
            </a:r>
          </a:p>
        </p:txBody>
      </p:sp>
      <p:sp>
        <p:nvSpPr>
          <p:cNvPr id="1189" name="Shape 1189"/>
          <p:cNvSpPr/>
          <p:nvPr/>
        </p:nvSpPr>
        <p:spPr>
          <a:xfrm>
            <a:off x="2009038" y="2479834"/>
            <a:ext cx="363556" cy="348454"/>
          </a:xfrm>
          <a:prstGeom prst="rect">
            <a:avLst/>
          </a:prstGeom>
          <a:solidFill>
            <a:srgbClr val="548135">
              <a:alpha val="67843"/>
            </a:srgbClr>
          </a:solidFill>
          <a:ln cap="flat" cmpd="sng" w="57150">
            <a:solidFill>
              <a:srgbClr val="7F7F7F"/>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1190" name="Shape 1190"/>
          <p:cNvSpPr/>
          <p:nvPr/>
        </p:nvSpPr>
        <p:spPr>
          <a:xfrm>
            <a:off x="2427936" y="2479834"/>
            <a:ext cx="363556" cy="348454"/>
          </a:xfrm>
          <a:prstGeom prst="rect">
            <a:avLst/>
          </a:prstGeom>
          <a:solidFill>
            <a:srgbClr val="548135">
              <a:alpha val="67843"/>
            </a:srgbClr>
          </a:solidFill>
          <a:ln cap="flat" cmpd="sng" w="57150">
            <a:solidFill>
              <a:srgbClr val="A5A5A5"/>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1191" name="Shape 1191"/>
          <p:cNvSpPr/>
          <p:nvPr/>
        </p:nvSpPr>
        <p:spPr>
          <a:xfrm>
            <a:off x="2846834" y="2479834"/>
            <a:ext cx="363556" cy="348454"/>
          </a:xfrm>
          <a:prstGeom prst="rect">
            <a:avLst/>
          </a:prstGeom>
          <a:solidFill>
            <a:srgbClr val="548135">
              <a:alpha val="67843"/>
            </a:srgbClr>
          </a:solidFill>
          <a:ln cap="flat" cmpd="sng" w="57150">
            <a:solidFill>
              <a:srgbClr val="BFBFBF"/>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1192" name="Shape 1192"/>
          <p:cNvSpPr txBox="1"/>
          <p:nvPr/>
        </p:nvSpPr>
        <p:spPr>
          <a:xfrm>
            <a:off x="125135" y="2479834"/>
            <a:ext cx="1787156" cy="369332"/>
          </a:xfrm>
          <a:prstGeom prst="rect">
            <a:avLst/>
          </a:prstGeom>
          <a:noFill/>
          <a:ln>
            <a:noFill/>
          </a:ln>
        </p:spPr>
        <p:txBody>
          <a:bodyPr anchorCtr="0" anchor="t" bIns="45700" lIns="91425" rIns="91425" wrap="square" tIns="45700">
            <a:noAutofit/>
          </a:bodyPr>
          <a:lstStyle/>
          <a:p>
            <a:pPr indent="0" lvl="0" marL="0" marR="0" rtl="0" algn="r">
              <a:spcBef>
                <a:spcPts val="0"/>
              </a:spcBef>
              <a:buNone/>
            </a:pPr>
            <a:r>
              <a:rPr lang="en-US" sz="1800">
                <a:solidFill>
                  <a:schemeClr val="dk1"/>
                </a:solidFill>
                <a:latin typeface="Calibri"/>
                <a:ea typeface="Calibri"/>
                <a:cs typeface="Calibri"/>
                <a:sym typeface="Calibri"/>
              </a:rPr>
              <a:t>Young</a:t>
            </a:r>
            <a:r>
              <a:rPr baseline="-25000" lang="en-US" sz="1800">
                <a:solidFill>
                  <a:schemeClr val="dk1"/>
                </a:solidFill>
                <a:latin typeface="Calibri"/>
                <a:ea typeface="Calibri"/>
                <a:cs typeface="Calibri"/>
                <a:sym typeface="Calibri"/>
              </a:rPr>
              <a:t>2</a:t>
            </a:r>
            <a:r>
              <a:rPr lang="en-US" sz="1800">
                <a:solidFill>
                  <a:schemeClr val="dk1"/>
                </a:solidFill>
                <a:latin typeface="Calibri"/>
                <a:ea typeface="Calibri"/>
                <a:cs typeface="Calibri"/>
                <a:sym typeface="Calibri"/>
              </a:rPr>
              <a:t>  Item Hits</a:t>
            </a:r>
          </a:p>
        </p:txBody>
      </p:sp>
      <p:sp>
        <p:nvSpPr>
          <p:cNvPr id="1193" name="Shape 1193"/>
          <p:cNvSpPr/>
          <p:nvPr/>
        </p:nvSpPr>
        <p:spPr>
          <a:xfrm>
            <a:off x="3737761" y="2479834"/>
            <a:ext cx="363556" cy="348454"/>
          </a:xfrm>
          <a:prstGeom prst="rect">
            <a:avLst/>
          </a:prstGeom>
          <a:solidFill>
            <a:srgbClr val="BBD6EE">
              <a:alpha val="67843"/>
            </a:srgbClr>
          </a:solidFill>
          <a:ln cap="flat" cmpd="sng" w="57150">
            <a:solidFill>
              <a:srgbClr val="BFBFBF"/>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1194" name="Shape 1194"/>
          <p:cNvSpPr/>
          <p:nvPr/>
        </p:nvSpPr>
        <p:spPr>
          <a:xfrm>
            <a:off x="4156659" y="2479834"/>
            <a:ext cx="363556" cy="348454"/>
          </a:xfrm>
          <a:prstGeom prst="rect">
            <a:avLst/>
          </a:prstGeom>
          <a:solidFill>
            <a:srgbClr val="BBD6EE">
              <a:alpha val="67843"/>
            </a:srgbClr>
          </a:solidFill>
          <a:ln cap="flat" cmpd="sng" w="57150">
            <a:solidFill>
              <a:srgbClr val="D8D8D8"/>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1195" name="Shape 1195"/>
          <p:cNvSpPr/>
          <p:nvPr/>
        </p:nvSpPr>
        <p:spPr>
          <a:xfrm>
            <a:off x="4575556" y="2479834"/>
            <a:ext cx="363556" cy="348454"/>
          </a:xfrm>
          <a:prstGeom prst="rect">
            <a:avLst/>
          </a:prstGeom>
          <a:solidFill>
            <a:srgbClr val="BBD6EE">
              <a:alpha val="67843"/>
            </a:srgbClr>
          </a:solidFill>
          <a:ln cap="flat" cmpd="sng" w="57150">
            <a:solidFill>
              <a:schemeClr val="lt2"/>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1196" name="Shape 1196"/>
          <p:cNvSpPr txBox="1"/>
          <p:nvPr/>
        </p:nvSpPr>
        <p:spPr>
          <a:xfrm>
            <a:off x="3225508" y="1986207"/>
            <a:ext cx="463588" cy="369332"/>
          </a:xfrm>
          <a:prstGeom prst="rect">
            <a:avLst/>
          </a:prstGeom>
          <a:noFill/>
          <a:ln>
            <a:noFill/>
          </a:ln>
        </p:spPr>
        <p:txBody>
          <a:bodyPr anchorCtr="0" anchor="t" bIns="45700" lIns="91425" rIns="91425" wrap="square" tIns="45700">
            <a:noAutofit/>
          </a:bodyPr>
          <a:lstStyle/>
          <a:p>
            <a:pPr indent="0" lvl="0" marL="0" marR="0" rtl="0" algn="r">
              <a:spcBef>
                <a:spcPts val="0"/>
              </a:spcBef>
              <a:buNone/>
            </a:pPr>
            <a:r>
              <a:rPr lang="en-US" sz="1800">
                <a:solidFill>
                  <a:schemeClr val="dk1"/>
                </a:solidFill>
                <a:latin typeface="Calibri"/>
                <a:ea typeface="Calibri"/>
                <a:cs typeface="Calibri"/>
                <a:sym typeface="Calibri"/>
              </a:rPr>
              <a:t>. . .</a:t>
            </a:r>
          </a:p>
        </p:txBody>
      </p:sp>
      <p:sp>
        <p:nvSpPr>
          <p:cNvPr id="1197" name="Shape 1197"/>
          <p:cNvSpPr txBox="1"/>
          <p:nvPr/>
        </p:nvSpPr>
        <p:spPr>
          <a:xfrm>
            <a:off x="3225508" y="2387812"/>
            <a:ext cx="463588" cy="369332"/>
          </a:xfrm>
          <a:prstGeom prst="rect">
            <a:avLst/>
          </a:prstGeom>
          <a:noFill/>
          <a:ln>
            <a:noFill/>
          </a:ln>
        </p:spPr>
        <p:txBody>
          <a:bodyPr anchorCtr="0" anchor="t" bIns="45700" lIns="91425" rIns="91425" wrap="square" tIns="45700">
            <a:noAutofit/>
          </a:bodyPr>
          <a:lstStyle/>
          <a:p>
            <a:pPr indent="0" lvl="0" marL="0" marR="0" rtl="0" algn="r">
              <a:spcBef>
                <a:spcPts val="0"/>
              </a:spcBef>
              <a:buNone/>
            </a:pPr>
            <a:r>
              <a:rPr lang="en-US" sz="1800">
                <a:solidFill>
                  <a:schemeClr val="dk1"/>
                </a:solidFill>
                <a:latin typeface="Calibri"/>
                <a:ea typeface="Calibri"/>
                <a:cs typeface="Calibri"/>
                <a:sym typeface="Calibri"/>
              </a:rPr>
              <a:t>. . .</a:t>
            </a:r>
          </a:p>
        </p:txBody>
      </p:sp>
      <p:sp>
        <p:nvSpPr>
          <p:cNvPr id="1198" name="Shape 1198"/>
          <p:cNvSpPr/>
          <p:nvPr/>
        </p:nvSpPr>
        <p:spPr>
          <a:xfrm>
            <a:off x="2009038" y="2980871"/>
            <a:ext cx="363556" cy="348454"/>
          </a:xfrm>
          <a:prstGeom prst="rect">
            <a:avLst/>
          </a:prstGeom>
          <a:solidFill>
            <a:srgbClr val="548135">
              <a:alpha val="67843"/>
            </a:srgbClr>
          </a:solidFill>
          <a:ln cap="flat" cmpd="sng" w="57150">
            <a:solidFill>
              <a:srgbClr val="7F7F7F"/>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1199" name="Shape 1199"/>
          <p:cNvSpPr/>
          <p:nvPr/>
        </p:nvSpPr>
        <p:spPr>
          <a:xfrm>
            <a:off x="2427936" y="2980871"/>
            <a:ext cx="363556" cy="348454"/>
          </a:xfrm>
          <a:prstGeom prst="rect">
            <a:avLst/>
          </a:prstGeom>
          <a:solidFill>
            <a:srgbClr val="548135">
              <a:alpha val="67843"/>
            </a:srgbClr>
          </a:solidFill>
          <a:ln cap="flat" cmpd="sng" w="57150">
            <a:solidFill>
              <a:srgbClr val="A5A5A5"/>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1200" name="Shape 1200"/>
          <p:cNvSpPr/>
          <p:nvPr/>
        </p:nvSpPr>
        <p:spPr>
          <a:xfrm>
            <a:off x="2846834" y="2980871"/>
            <a:ext cx="363556" cy="348454"/>
          </a:xfrm>
          <a:prstGeom prst="rect">
            <a:avLst/>
          </a:prstGeom>
          <a:solidFill>
            <a:srgbClr val="548135">
              <a:alpha val="67843"/>
            </a:srgbClr>
          </a:solidFill>
          <a:ln cap="flat" cmpd="sng" w="57150">
            <a:solidFill>
              <a:srgbClr val="BFBFBF"/>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1201" name="Shape 1201"/>
          <p:cNvSpPr txBox="1"/>
          <p:nvPr/>
        </p:nvSpPr>
        <p:spPr>
          <a:xfrm>
            <a:off x="52122" y="2992903"/>
            <a:ext cx="1892249" cy="369332"/>
          </a:xfrm>
          <a:prstGeom prst="rect">
            <a:avLst/>
          </a:prstGeom>
          <a:noFill/>
          <a:ln>
            <a:noFill/>
          </a:ln>
        </p:spPr>
        <p:txBody>
          <a:bodyPr anchorCtr="0" anchor="t" bIns="45700" lIns="91425" rIns="91425" wrap="square" tIns="45700">
            <a:noAutofit/>
          </a:bodyPr>
          <a:lstStyle/>
          <a:p>
            <a:pPr indent="0" lvl="0" marL="0" marR="0" rtl="0" algn="r">
              <a:spcBef>
                <a:spcPts val="0"/>
              </a:spcBef>
              <a:buNone/>
            </a:pPr>
            <a:r>
              <a:rPr lang="en-US" sz="1800">
                <a:solidFill>
                  <a:schemeClr val="dk1"/>
                </a:solidFill>
                <a:latin typeface="Calibri"/>
                <a:ea typeface="Calibri"/>
                <a:cs typeface="Calibri"/>
                <a:sym typeface="Calibri"/>
              </a:rPr>
              <a:t>Young</a:t>
            </a:r>
            <a:r>
              <a:rPr baseline="-25000" lang="en-US" sz="1800">
                <a:solidFill>
                  <a:schemeClr val="dk1"/>
                </a:solidFill>
                <a:latin typeface="Calibri"/>
                <a:ea typeface="Calibri"/>
                <a:cs typeface="Calibri"/>
                <a:sym typeface="Calibri"/>
              </a:rPr>
              <a:t>1</a:t>
            </a:r>
            <a:r>
              <a:rPr lang="en-US" sz="1800">
                <a:solidFill>
                  <a:schemeClr val="dk1"/>
                </a:solidFill>
                <a:latin typeface="Calibri"/>
                <a:ea typeface="Calibri"/>
                <a:cs typeface="Calibri"/>
                <a:sym typeface="Calibri"/>
              </a:rPr>
              <a:t> Assoc. Hits</a:t>
            </a:r>
          </a:p>
        </p:txBody>
      </p:sp>
      <p:sp>
        <p:nvSpPr>
          <p:cNvPr id="1202" name="Shape 1202"/>
          <p:cNvSpPr/>
          <p:nvPr/>
        </p:nvSpPr>
        <p:spPr>
          <a:xfrm>
            <a:off x="3737761" y="2980871"/>
            <a:ext cx="363556" cy="348454"/>
          </a:xfrm>
          <a:prstGeom prst="rect">
            <a:avLst/>
          </a:prstGeom>
          <a:solidFill>
            <a:srgbClr val="BBD6EE">
              <a:alpha val="67843"/>
            </a:srgbClr>
          </a:solidFill>
          <a:ln cap="flat" cmpd="sng" w="57150">
            <a:solidFill>
              <a:srgbClr val="BFBFBF"/>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1203" name="Shape 1203"/>
          <p:cNvSpPr/>
          <p:nvPr/>
        </p:nvSpPr>
        <p:spPr>
          <a:xfrm>
            <a:off x="4156659" y="2980871"/>
            <a:ext cx="363556" cy="348454"/>
          </a:xfrm>
          <a:prstGeom prst="rect">
            <a:avLst/>
          </a:prstGeom>
          <a:solidFill>
            <a:srgbClr val="BBD6EE">
              <a:alpha val="67843"/>
            </a:srgbClr>
          </a:solidFill>
          <a:ln cap="flat" cmpd="sng" w="57150">
            <a:solidFill>
              <a:srgbClr val="D8D8D8"/>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1204" name="Shape 1204"/>
          <p:cNvSpPr/>
          <p:nvPr/>
        </p:nvSpPr>
        <p:spPr>
          <a:xfrm>
            <a:off x="4575556" y="2980871"/>
            <a:ext cx="363556" cy="348454"/>
          </a:xfrm>
          <a:prstGeom prst="rect">
            <a:avLst/>
          </a:prstGeom>
          <a:solidFill>
            <a:srgbClr val="BBD6EE">
              <a:alpha val="67843"/>
            </a:srgbClr>
          </a:solidFill>
          <a:ln cap="flat" cmpd="sng" w="57150">
            <a:solidFill>
              <a:schemeClr val="lt2"/>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1205" name="Shape 1205"/>
          <p:cNvSpPr/>
          <p:nvPr/>
        </p:nvSpPr>
        <p:spPr>
          <a:xfrm>
            <a:off x="2009038" y="3545380"/>
            <a:ext cx="363556" cy="348454"/>
          </a:xfrm>
          <a:prstGeom prst="rect">
            <a:avLst/>
          </a:prstGeom>
          <a:solidFill>
            <a:srgbClr val="548135">
              <a:alpha val="67843"/>
            </a:srgbClr>
          </a:solidFill>
          <a:ln cap="flat" cmpd="sng" w="57150">
            <a:solidFill>
              <a:srgbClr val="7F7F7F"/>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1206" name="Shape 1206"/>
          <p:cNvSpPr/>
          <p:nvPr/>
        </p:nvSpPr>
        <p:spPr>
          <a:xfrm>
            <a:off x="2427936" y="3545380"/>
            <a:ext cx="363556" cy="348454"/>
          </a:xfrm>
          <a:prstGeom prst="rect">
            <a:avLst/>
          </a:prstGeom>
          <a:solidFill>
            <a:srgbClr val="548135">
              <a:alpha val="67843"/>
            </a:srgbClr>
          </a:solidFill>
          <a:ln cap="flat" cmpd="sng" w="57150">
            <a:solidFill>
              <a:srgbClr val="A5A5A5"/>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1207" name="Shape 1207"/>
          <p:cNvSpPr/>
          <p:nvPr/>
        </p:nvSpPr>
        <p:spPr>
          <a:xfrm>
            <a:off x="2846834" y="3545380"/>
            <a:ext cx="363556" cy="348454"/>
          </a:xfrm>
          <a:prstGeom prst="rect">
            <a:avLst/>
          </a:prstGeom>
          <a:solidFill>
            <a:srgbClr val="548135">
              <a:alpha val="67843"/>
            </a:srgbClr>
          </a:solidFill>
          <a:ln cap="flat" cmpd="sng" w="57150">
            <a:solidFill>
              <a:srgbClr val="BFBFBF"/>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1208" name="Shape 1208"/>
          <p:cNvSpPr txBox="1"/>
          <p:nvPr/>
        </p:nvSpPr>
        <p:spPr>
          <a:xfrm>
            <a:off x="48916" y="3557412"/>
            <a:ext cx="1895455" cy="369332"/>
          </a:xfrm>
          <a:prstGeom prst="rect">
            <a:avLst/>
          </a:prstGeom>
          <a:noFill/>
          <a:ln>
            <a:noFill/>
          </a:ln>
        </p:spPr>
        <p:txBody>
          <a:bodyPr anchorCtr="0" anchor="t" bIns="45700" lIns="91425" rIns="91425" wrap="square" tIns="45700">
            <a:noAutofit/>
          </a:bodyPr>
          <a:lstStyle/>
          <a:p>
            <a:pPr indent="0" lvl="0" marL="0" marR="0" rtl="0" algn="r">
              <a:spcBef>
                <a:spcPts val="0"/>
              </a:spcBef>
              <a:buNone/>
            </a:pPr>
            <a:r>
              <a:rPr lang="en-US" sz="1800">
                <a:solidFill>
                  <a:schemeClr val="dk1"/>
                </a:solidFill>
                <a:latin typeface="Calibri"/>
                <a:ea typeface="Calibri"/>
                <a:cs typeface="Calibri"/>
                <a:sym typeface="Calibri"/>
              </a:rPr>
              <a:t>Young</a:t>
            </a:r>
            <a:r>
              <a:rPr baseline="-25000" lang="en-US" sz="1800">
                <a:solidFill>
                  <a:schemeClr val="dk1"/>
                </a:solidFill>
                <a:latin typeface="Calibri"/>
                <a:ea typeface="Calibri"/>
                <a:cs typeface="Calibri"/>
                <a:sym typeface="Calibri"/>
              </a:rPr>
              <a:t>15 </a:t>
            </a:r>
            <a:r>
              <a:rPr lang="en-US" sz="1800">
                <a:solidFill>
                  <a:schemeClr val="dk1"/>
                </a:solidFill>
                <a:latin typeface="Calibri"/>
                <a:ea typeface="Calibri"/>
                <a:cs typeface="Calibri"/>
                <a:sym typeface="Calibri"/>
              </a:rPr>
              <a:t>Assoc Hits</a:t>
            </a:r>
          </a:p>
        </p:txBody>
      </p:sp>
      <p:sp>
        <p:nvSpPr>
          <p:cNvPr id="1209" name="Shape 1209"/>
          <p:cNvSpPr/>
          <p:nvPr/>
        </p:nvSpPr>
        <p:spPr>
          <a:xfrm>
            <a:off x="3737761" y="3545380"/>
            <a:ext cx="363556" cy="348454"/>
          </a:xfrm>
          <a:prstGeom prst="rect">
            <a:avLst/>
          </a:prstGeom>
          <a:solidFill>
            <a:srgbClr val="BBD6EE">
              <a:alpha val="67843"/>
            </a:srgbClr>
          </a:solidFill>
          <a:ln cap="flat" cmpd="sng" w="57150">
            <a:solidFill>
              <a:srgbClr val="BFBFBF"/>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1210" name="Shape 1210"/>
          <p:cNvSpPr/>
          <p:nvPr/>
        </p:nvSpPr>
        <p:spPr>
          <a:xfrm>
            <a:off x="4156659" y="3545380"/>
            <a:ext cx="363556" cy="348454"/>
          </a:xfrm>
          <a:prstGeom prst="rect">
            <a:avLst/>
          </a:prstGeom>
          <a:solidFill>
            <a:srgbClr val="BBD6EE">
              <a:alpha val="67843"/>
            </a:srgbClr>
          </a:solidFill>
          <a:ln cap="flat" cmpd="sng" w="57150">
            <a:solidFill>
              <a:srgbClr val="D8D8D8"/>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1211" name="Shape 1211"/>
          <p:cNvSpPr/>
          <p:nvPr/>
        </p:nvSpPr>
        <p:spPr>
          <a:xfrm>
            <a:off x="4575556" y="3545380"/>
            <a:ext cx="363556" cy="348454"/>
          </a:xfrm>
          <a:prstGeom prst="rect">
            <a:avLst/>
          </a:prstGeom>
          <a:solidFill>
            <a:srgbClr val="BBD6EE">
              <a:alpha val="67843"/>
            </a:srgbClr>
          </a:solidFill>
          <a:ln cap="flat" cmpd="sng" w="57150">
            <a:solidFill>
              <a:schemeClr val="lt2"/>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1212" name="Shape 1212"/>
          <p:cNvSpPr txBox="1"/>
          <p:nvPr/>
        </p:nvSpPr>
        <p:spPr>
          <a:xfrm>
            <a:off x="3221492" y="2908635"/>
            <a:ext cx="463588" cy="369332"/>
          </a:xfrm>
          <a:prstGeom prst="rect">
            <a:avLst/>
          </a:prstGeom>
          <a:noFill/>
          <a:ln>
            <a:noFill/>
          </a:ln>
        </p:spPr>
        <p:txBody>
          <a:bodyPr anchorCtr="0" anchor="t" bIns="45700" lIns="91425" rIns="91425" wrap="square" tIns="45700">
            <a:noAutofit/>
          </a:bodyPr>
          <a:lstStyle/>
          <a:p>
            <a:pPr indent="0" lvl="0" marL="0" marR="0" rtl="0" algn="r">
              <a:spcBef>
                <a:spcPts val="0"/>
              </a:spcBef>
              <a:buNone/>
            </a:pPr>
            <a:r>
              <a:rPr lang="en-US" sz="1800">
                <a:solidFill>
                  <a:schemeClr val="dk1"/>
                </a:solidFill>
                <a:latin typeface="Calibri"/>
                <a:ea typeface="Calibri"/>
                <a:cs typeface="Calibri"/>
                <a:sym typeface="Calibri"/>
              </a:rPr>
              <a:t>. . .</a:t>
            </a:r>
          </a:p>
        </p:txBody>
      </p:sp>
      <p:sp>
        <p:nvSpPr>
          <p:cNvPr id="1213" name="Shape 1213"/>
          <p:cNvSpPr txBox="1"/>
          <p:nvPr/>
        </p:nvSpPr>
        <p:spPr>
          <a:xfrm>
            <a:off x="3221492" y="3381799"/>
            <a:ext cx="463588" cy="369332"/>
          </a:xfrm>
          <a:prstGeom prst="rect">
            <a:avLst/>
          </a:prstGeom>
          <a:noFill/>
          <a:ln>
            <a:noFill/>
          </a:ln>
        </p:spPr>
        <p:txBody>
          <a:bodyPr anchorCtr="0" anchor="t" bIns="45700" lIns="91425" rIns="91425" wrap="square" tIns="45700">
            <a:noAutofit/>
          </a:bodyPr>
          <a:lstStyle/>
          <a:p>
            <a:pPr indent="0" lvl="0" marL="0" marR="0" rtl="0" algn="r">
              <a:spcBef>
                <a:spcPts val="0"/>
              </a:spcBef>
              <a:buNone/>
            </a:pPr>
            <a:r>
              <a:rPr lang="en-US" sz="1800">
                <a:solidFill>
                  <a:schemeClr val="dk1"/>
                </a:solidFill>
                <a:latin typeface="Calibri"/>
                <a:ea typeface="Calibri"/>
                <a:cs typeface="Calibri"/>
                <a:sym typeface="Calibri"/>
              </a:rPr>
              <a:t>. . .</a:t>
            </a:r>
          </a:p>
        </p:txBody>
      </p:sp>
      <p:sp>
        <p:nvSpPr>
          <p:cNvPr id="1214" name="Shape 1214"/>
          <p:cNvSpPr/>
          <p:nvPr/>
        </p:nvSpPr>
        <p:spPr>
          <a:xfrm>
            <a:off x="2009038" y="3988683"/>
            <a:ext cx="363556" cy="348454"/>
          </a:xfrm>
          <a:prstGeom prst="rect">
            <a:avLst/>
          </a:prstGeom>
          <a:solidFill>
            <a:srgbClr val="548135">
              <a:alpha val="67843"/>
            </a:srgbClr>
          </a:solidFill>
          <a:ln cap="flat" cmpd="sng" w="57150">
            <a:solidFill>
              <a:srgbClr val="7F7F7F"/>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1215" name="Shape 1215"/>
          <p:cNvSpPr/>
          <p:nvPr/>
        </p:nvSpPr>
        <p:spPr>
          <a:xfrm>
            <a:off x="2427936" y="3988683"/>
            <a:ext cx="363556" cy="348454"/>
          </a:xfrm>
          <a:prstGeom prst="rect">
            <a:avLst/>
          </a:prstGeom>
          <a:solidFill>
            <a:srgbClr val="548135">
              <a:alpha val="67843"/>
            </a:srgbClr>
          </a:solidFill>
          <a:ln cap="flat" cmpd="sng" w="57150">
            <a:solidFill>
              <a:srgbClr val="A5A5A5"/>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1216" name="Shape 1216"/>
          <p:cNvSpPr/>
          <p:nvPr/>
        </p:nvSpPr>
        <p:spPr>
          <a:xfrm>
            <a:off x="2846834" y="3988683"/>
            <a:ext cx="363556" cy="348454"/>
          </a:xfrm>
          <a:prstGeom prst="rect">
            <a:avLst/>
          </a:prstGeom>
          <a:solidFill>
            <a:srgbClr val="548135">
              <a:alpha val="67843"/>
            </a:srgbClr>
          </a:solidFill>
          <a:ln cap="flat" cmpd="sng" w="57150">
            <a:solidFill>
              <a:srgbClr val="BFBFBF"/>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1217" name="Shape 1217"/>
          <p:cNvSpPr txBox="1"/>
          <p:nvPr/>
        </p:nvSpPr>
        <p:spPr>
          <a:xfrm>
            <a:off x="452552" y="3960960"/>
            <a:ext cx="1491819" cy="369332"/>
          </a:xfrm>
          <a:prstGeom prst="rect">
            <a:avLst/>
          </a:prstGeom>
          <a:noFill/>
          <a:ln>
            <a:noFill/>
          </a:ln>
        </p:spPr>
        <p:txBody>
          <a:bodyPr anchorCtr="0" anchor="t" bIns="45700" lIns="91425" rIns="91425" wrap="square" tIns="45700">
            <a:noAutofit/>
          </a:bodyPr>
          <a:lstStyle/>
          <a:p>
            <a:pPr indent="0" lvl="0" marL="0" marR="0" rtl="0" algn="r">
              <a:spcBef>
                <a:spcPts val="0"/>
              </a:spcBef>
              <a:buNone/>
            </a:pPr>
            <a:r>
              <a:rPr lang="en-US" sz="1800">
                <a:solidFill>
                  <a:schemeClr val="dk1"/>
                </a:solidFill>
                <a:latin typeface="Calibri"/>
                <a:ea typeface="Calibri"/>
                <a:cs typeface="Calibri"/>
                <a:sym typeface="Calibri"/>
              </a:rPr>
              <a:t>Old</a:t>
            </a:r>
            <a:r>
              <a:rPr baseline="-25000" lang="en-US" sz="1800">
                <a:solidFill>
                  <a:schemeClr val="dk1"/>
                </a:solidFill>
                <a:latin typeface="Calibri"/>
                <a:ea typeface="Calibri"/>
                <a:cs typeface="Calibri"/>
                <a:sym typeface="Calibri"/>
              </a:rPr>
              <a:t>1</a:t>
            </a:r>
            <a:r>
              <a:rPr lang="en-US" sz="1800">
                <a:solidFill>
                  <a:schemeClr val="dk1"/>
                </a:solidFill>
                <a:latin typeface="Calibri"/>
                <a:ea typeface="Calibri"/>
                <a:cs typeface="Calibri"/>
                <a:sym typeface="Calibri"/>
              </a:rPr>
              <a:t> Item Hits</a:t>
            </a:r>
          </a:p>
        </p:txBody>
      </p:sp>
      <p:sp>
        <p:nvSpPr>
          <p:cNvPr id="1218" name="Shape 1218"/>
          <p:cNvSpPr/>
          <p:nvPr/>
        </p:nvSpPr>
        <p:spPr>
          <a:xfrm>
            <a:off x="3737761" y="3988683"/>
            <a:ext cx="363556" cy="348454"/>
          </a:xfrm>
          <a:prstGeom prst="rect">
            <a:avLst/>
          </a:prstGeom>
          <a:solidFill>
            <a:srgbClr val="BBD6EE">
              <a:alpha val="67843"/>
            </a:srgbClr>
          </a:solidFill>
          <a:ln cap="flat" cmpd="sng" w="57150">
            <a:solidFill>
              <a:srgbClr val="BFBFBF"/>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1219" name="Shape 1219"/>
          <p:cNvSpPr/>
          <p:nvPr/>
        </p:nvSpPr>
        <p:spPr>
          <a:xfrm>
            <a:off x="4156659" y="3988683"/>
            <a:ext cx="363556" cy="348454"/>
          </a:xfrm>
          <a:prstGeom prst="rect">
            <a:avLst/>
          </a:prstGeom>
          <a:solidFill>
            <a:srgbClr val="BBD6EE">
              <a:alpha val="67843"/>
            </a:srgbClr>
          </a:solidFill>
          <a:ln cap="flat" cmpd="sng" w="57150">
            <a:solidFill>
              <a:srgbClr val="D8D8D8"/>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1220" name="Shape 1220"/>
          <p:cNvSpPr/>
          <p:nvPr/>
        </p:nvSpPr>
        <p:spPr>
          <a:xfrm>
            <a:off x="4575556" y="3988683"/>
            <a:ext cx="363556" cy="348454"/>
          </a:xfrm>
          <a:prstGeom prst="rect">
            <a:avLst/>
          </a:prstGeom>
          <a:solidFill>
            <a:srgbClr val="BBD6EE">
              <a:alpha val="67843"/>
            </a:srgbClr>
          </a:solidFill>
          <a:ln cap="flat" cmpd="sng" w="57150">
            <a:solidFill>
              <a:schemeClr val="lt2"/>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1221" name="Shape 1221"/>
          <p:cNvSpPr/>
          <p:nvPr/>
        </p:nvSpPr>
        <p:spPr>
          <a:xfrm>
            <a:off x="2009038" y="4553192"/>
            <a:ext cx="363556" cy="348454"/>
          </a:xfrm>
          <a:prstGeom prst="rect">
            <a:avLst/>
          </a:prstGeom>
          <a:solidFill>
            <a:srgbClr val="548135">
              <a:alpha val="67843"/>
            </a:srgbClr>
          </a:solidFill>
          <a:ln cap="flat" cmpd="sng" w="57150">
            <a:solidFill>
              <a:srgbClr val="7F7F7F"/>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1222" name="Shape 1222"/>
          <p:cNvSpPr/>
          <p:nvPr/>
        </p:nvSpPr>
        <p:spPr>
          <a:xfrm>
            <a:off x="2427936" y="4553192"/>
            <a:ext cx="363556" cy="348454"/>
          </a:xfrm>
          <a:prstGeom prst="rect">
            <a:avLst/>
          </a:prstGeom>
          <a:solidFill>
            <a:srgbClr val="548135">
              <a:alpha val="67843"/>
            </a:srgbClr>
          </a:solidFill>
          <a:ln cap="flat" cmpd="sng" w="57150">
            <a:solidFill>
              <a:srgbClr val="A5A5A5"/>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1223" name="Shape 1223"/>
          <p:cNvSpPr/>
          <p:nvPr/>
        </p:nvSpPr>
        <p:spPr>
          <a:xfrm>
            <a:off x="2846834" y="4553192"/>
            <a:ext cx="363556" cy="348454"/>
          </a:xfrm>
          <a:prstGeom prst="rect">
            <a:avLst/>
          </a:prstGeom>
          <a:solidFill>
            <a:srgbClr val="548135">
              <a:alpha val="67843"/>
            </a:srgbClr>
          </a:solidFill>
          <a:ln cap="flat" cmpd="sng" w="57150">
            <a:solidFill>
              <a:srgbClr val="BFBFBF"/>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1224" name="Shape 1224"/>
          <p:cNvSpPr txBox="1"/>
          <p:nvPr/>
        </p:nvSpPr>
        <p:spPr>
          <a:xfrm>
            <a:off x="256088" y="4565224"/>
            <a:ext cx="1688283" cy="369332"/>
          </a:xfrm>
          <a:prstGeom prst="rect">
            <a:avLst/>
          </a:prstGeom>
          <a:noFill/>
          <a:ln>
            <a:noFill/>
          </a:ln>
        </p:spPr>
        <p:txBody>
          <a:bodyPr anchorCtr="0" anchor="t" bIns="45700" lIns="91425" rIns="91425" wrap="square" tIns="45700">
            <a:noAutofit/>
          </a:bodyPr>
          <a:lstStyle/>
          <a:p>
            <a:pPr indent="0" lvl="0" marL="0" marR="0" rtl="0" algn="r">
              <a:spcBef>
                <a:spcPts val="0"/>
              </a:spcBef>
              <a:buNone/>
            </a:pPr>
            <a:r>
              <a:rPr lang="en-US" sz="1800">
                <a:solidFill>
                  <a:schemeClr val="dk1"/>
                </a:solidFill>
                <a:latin typeface="Calibri"/>
                <a:ea typeface="Calibri"/>
                <a:cs typeface="Calibri"/>
                <a:sym typeface="Calibri"/>
              </a:rPr>
              <a:t>Old</a:t>
            </a:r>
            <a:r>
              <a:rPr baseline="-25000" lang="en-US" sz="1800">
                <a:solidFill>
                  <a:schemeClr val="dk1"/>
                </a:solidFill>
                <a:latin typeface="Calibri"/>
                <a:ea typeface="Calibri"/>
                <a:cs typeface="Calibri"/>
                <a:sym typeface="Calibri"/>
              </a:rPr>
              <a:t>16  </a:t>
            </a:r>
            <a:r>
              <a:rPr lang="en-US" sz="1800">
                <a:solidFill>
                  <a:schemeClr val="dk1"/>
                </a:solidFill>
                <a:latin typeface="Calibri"/>
                <a:ea typeface="Calibri"/>
                <a:cs typeface="Calibri"/>
                <a:sym typeface="Calibri"/>
              </a:rPr>
              <a:t>Assoc Hits</a:t>
            </a:r>
          </a:p>
        </p:txBody>
      </p:sp>
      <p:sp>
        <p:nvSpPr>
          <p:cNvPr id="1225" name="Shape 1225"/>
          <p:cNvSpPr/>
          <p:nvPr/>
        </p:nvSpPr>
        <p:spPr>
          <a:xfrm>
            <a:off x="3737761" y="4553192"/>
            <a:ext cx="363556" cy="348454"/>
          </a:xfrm>
          <a:prstGeom prst="rect">
            <a:avLst/>
          </a:prstGeom>
          <a:solidFill>
            <a:srgbClr val="BBD6EE">
              <a:alpha val="67843"/>
            </a:srgbClr>
          </a:solidFill>
          <a:ln cap="flat" cmpd="sng" w="57150">
            <a:solidFill>
              <a:srgbClr val="BFBFBF"/>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1226" name="Shape 1226"/>
          <p:cNvSpPr/>
          <p:nvPr/>
        </p:nvSpPr>
        <p:spPr>
          <a:xfrm>
            <a:off x="4156659" y="4553192"/>
            <a:ext cx="363556" cy="348454"/>
          </a:xfrm>
          <a:prstGeom prst="rect">
            <a:avLst/>
          </a:prstGeom>
          <a:solidFill>
            <a:srgbClr val="BBD6EE">
              <a:alpha val="67843"/>
            </a:srgbClr>
          </a:solidFill>
          <a:ln cap="flat" cmpd="sng" w="57150">
            <a:solidFill>
              <a:srgbClr val="D8D8D8"/>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1227" name="Shape 1227"/>
          <p:cNvSpPr/>
          <p:nvPr/>
        </p:nvSpPr>
        <p:spPr>
          <a:xfrm>
            <a:off x="4575556" y="4553192"/>
            <a:ext cx="363556" cy="348454"/>
          </a:xfrm>
          <a:prstGeom prst="rect">
            <a:avLst/>
          </a:prstGeom>
          <a:solidFill>
            <a:srgbClr val="BBD6EE">
              <a:alpha val="67843"/>
            </a:srgbClr>
          </a:solidFill>
          <a:ln cap="flat" cmpd="sng" w="57150">
            <a:solidFill>
              <a:schemeClr val="lt2"/>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1228" name="Shape 1228"/>
          <p:cNvSpPr txBox="1"/>
          <p:nvPr/>
        </p:nvSpPr>
        <p:spPr>
          <a:xfrm>
            <a:off x="3221492" y="4461170"/>
            <a:ext cx="463588" cy="369332"/>
          </a:xfrm>
          <a:prstGeom prst="rect">
            <a:avLst/>
          </a:prstGeom>
          <a:noFill/>
          <a:ln>
            <a:noFill/>
          </a:ln>
        </p:spPr>
        <p:txBody>
          <a:bodyPr anchorCtr="0" anchor="t" bIns="45700" lIns="91425" rIns="91425" wrap="square" tIns="45700">
            <a:noAutofit/>
          </a:bodyPr>
          <a:lstStyle/>
          <a:p>
            <a:pPr indent="0" lvl="0" marL="0" marR="0" rtl="0" algn="r">
              <a:spcBef>
                <a:spcPts val="0"/>
              </a:spcBef>
              <a:buNone/>
            </a:pPr>
            <a:r>
              <a:rPr lang="en-US" sz="1800">
                <a:solidFill>
                  <a:schemeClr val="dk1"/>
                </a:solidFill>
                <a:latin typeface="Calibri"/>
                <a:ea typeface="Calibri"/>
                <a:cs typeface="Calibri"/>
                <a:sym typeface="Calibri"/>
              </a:rPr>
              <a:t>. . .</a:t>
            </a:r>
          </a:p>
        </p:txBody>
      </p:sp>
      <p:sp>
        <p:nvSpPr>
          <p:cNvPr id="1229" name="Shape 1229"/>
          <p:cNvSpPr txBox="1"/>
          <p:nvPr/>
        </p:nvSpPr>
        <p:spPr>
          <a:xfrm>
            <a:off x="1062557" y="3244667"/>
            <a:ext cx="242374" cy="430887"/>
          </a:xfrm>
          <a:prstGeom prst="rect">
            <a:avLst/>
          </a:prstGeom>
          <a:noFill/>
          <a:ln>
            <a:noFill/>
          </a:ln>
        </p:spPr>
        <p:txBody>
          <a:bodyPr anchorCtr="0" anchor="t" bIns="45700" lIns="91425" rIns="91425" wrap="square" tIns="45700">
            <a:noAutofit/>
          </a:bodyPr>
          <a:lstStyle/>
          <a:p>
            <a:pPr indent="0" lvl="0" marL="0" marR="0" rtl="0" algn="l">
              <a:spcBef>
                <a:spcPts val="0"/>
              </a:spcBef>
              <a:buNone/>
            </a:pPr>
            <a:r>
              <a:rPr lang="en-US" sz="1100">
                <a:solidFill>
                  <a:schemeClr val="dk1"/>
                </a:solidFill>
                <a:latin typeface="Calibri"/>
                <a:ea typeface="Calibri"/>
                <a:cs typeface="Calibri"/>
                <a:sym typeface="Calibri"/>
              </a:rPr>
              <a:t>.</a:t>
            </a:r>
          </a:p>
          <a:p>
            <a:pPr indent="0" lvl="0" marL="0" marR="0" rtl="0" algn="l">
              <a:spcBef>
                <a:spcPts val="0"/>
              </a:spcBef>
              <a:buNone/>
            </a:pPr>
            <a:r>
              <a:rPr lang="en-US" sz="1100">
                <a:solidFill>
                  <a:schemeClr val="dk1"/>
                </a:solidFill>
                <a:latin typeface="Calibri"/>
                <a:ea typeface="Calibri"/>
                <a:cs typeface="Calibri"/>
                <a:sym typeface="Calibri"/>
              </a:rPr>
              <a:t>.</a:t>
            </a:r>
          </a:p>
        </p:txBody>
      </p:sp>
      <p:sp>
        <p:nvSpPr>
          <p:cNvPr id="1230" name="Shape 1230"/>
          <p:cNvSpPr txBox="1"/>
          <p:nvPr/>
        </p:nvSpPr>
        <p:spPr>
          <a:xfrm>
            <a:off x="3187710" y="3952383"/>
            <a:ext cx="463588" cy="369332"/>
          </a:xfrm>
          <a:prstGeom prst="rect">
            <a:avLst/>
          </a:prstGeom>
          <a:noFill/>
          <a:ln>
            <a:noFill/>
          </a:ln>
        </p:spPr>
        <p:txBody>
          <a:bodyPr anchorCtr="0" anchor="t" bIns="45700" lIns="91425" rIns="91425" wrap="square" tIns="45700">
            <a:noAutofit/>
          </a:bodyPr>
          <a:lstStyle/>
          <a:p>
            <a:pPr indent="0" lvl="0" marL="0" marR="0" rtl="0" algn="r">
              <a:spcBef>
                <a:spcPts val="0"/>
              </a:spcBef>
              <a:buNone/>
            </a:pPr>
            <a:r>
              <a:rPr lang="en-US" sz="1800">
                <a:solidFill>
                  <a:schemeClr val="dk1"/>
                </a:solidFill>
                <a:latin typeface="Calibri"/>
                <a:ea typeface="Calibri"/>
                <a:cs typeface="Calibri"/>
                <a:sym typeface="Calibri"/>
              </a:rPr>
              <a:t>. . .</a:t>
            </a:r>
          </a:p>
        </p:txBody>
      </p:sp>
      <p:sp>
        <p:nvSpPr>
          <p:cNvPr id="1231" name="Shape 1231"/>
          <p:cNvSpPr txBox="1"/>
          <p:nvPr/>
        </p:nvSpPr>
        <p:spPr>
          <a:xfrm>
            <a:off x="1062557" y="2657595"/>
            <a:ext cx="242374" cy="430887"/>
          </a:xfrm>
          <a:prstGeom prst="rect">
            <a:avLst/>
          </a:prstGeom>
          <a:noFill/>
          <a:ln>
            <a:noFill/>
          </a:ln>
        </p:spPr>
        <p:txBody>
          <a:bodyPr anchorCtr="0" anchor="t" bIns="45700" lIns="91425" rIns="91425" wrap="square" tIns="45700">
            <a:noAutofit/>
          </a:bodyPr>
          <a:lstStyle/>
          <a:p>
            <a:pPr indent="0" lvl="0" marL="0" marR="0" rtl="0" algn="l">
              <a:spcBef>
                <a:spcPts val="0"/>
              </a:spcBef>
              <a:buNone/>
            </a:pPr>
            <a:r>
              <a:rPr lang="en-US" sz="1100">
                <a:solidFill>
                  <a:schemeClr val="dk1"/>
                </a:solidFill>
                <a:latin typeface="Calibri"/>
                <a:ea typeface="Calibri"/>
                <a:cs typeface="Calibri"/>
                <a:sym typeface="Calibri"/>
              </a:rPr>
              <a:t>.</a:t>
            </a:r>
          </a:p>
          <a:p>
            <a:pPr indent="0" lvl="0" marL="0" marR="0" rtl="0" algn="l">
              <a:spcBef>
                <a:spcPts val="0"/>
              </a:spcBef>
              <a:buNone/>
            </a:pPr>
            <a:r>
              <a:rPr lang="en-US" sz="1100">
                <a:solidFill>
                  <a:schemeClr val="dk1"/>
                </a:solidFill>
                <a:latin typeface="Calibri"/>
                <a:ea typeface="Calibri"/>
                <a:cs typeface="Calibri"/>
                <a:sym typeface="Calibri"/>
              </a:rPr>
              <a:t>.</a:t>
            </a:r>
          </a:p>
        </p:txBody>
      </p:sp>
      <p:sp>
        <p:nvSpPr>
          <p:cNvPr id="1232" name="Shape 1232"/>
          <p:cNvSpPr txBox="1"/>
          <p:nvPr/>
        </p:nvSpPr>
        <p:spPr>
          <a:xfrm>
            <a:off x="1062557" y="4231954"/>
            <a:ext cx="242374" cy="430887"/>
          </a:xfrm>
          <a:prstGeom prst="rect">
            <a:avLst/>
          </a:prstGeom>
          <a:noFill/>
          <a:ln>
            <a:noFill/>
          </a:ln>
        </p:spPr>
        <p:txBody>
          <a:bodyPr anchorCtr="0" anchor="t" bIns="45700" lIns="91425" rIns="91425" wrap="square" tIns="45700">
            <a:noAutofit/>
          </a:bodyPr>
          <a:lstStyle/>
          <a:p>
            <a:pPr indent="0" lvl="0" marL="0" marR="0" rtl="0" algn="l">
              <a:spcBef>
                <a:spcPts val="0"/>
              </a:spcBef>
              <a:buNone/>
            </a:pPr>
            <a:r>
              <a:rPr lang="en-US" sz="1100">
                <a:solidFill>
                  <a:schemeClr val="dk1"/>
                </a:solidFill>
                <a:latin typeface="Calibri"/>
                <a:ea typeface="Calibri"/>
                <a:cs typeface="Calibri"/>
                <a:sym typeface="Calibri"/>
              </a:rPr>
              <a:t>.</a:t>
            </a:r>
          </a:p>
          <a:p>
            <a:pPr indent="0" lvl="0" marL="0" marR="0" rtl="0" algn="l">
              <a:spcBef>
                <a:spcPts val="0"/>
              </a:spcBef>
              <a:buNone/>
            </a:pPr>
            <a:r>
              <a:rPr lang="en-US" sz="1100">
                <a:solidFill>
                  <a:schemeClr val="dk1"/>
                </a:solidFill>
                <a:latin typeface="Calibri"/>
                <a:ea typeface="Calibri"/>
                <a:cs typeface="Calibri"/>
                <a:sym typeface="Calibri"/>
              </a:rPr>
              <a:t>.</a:t>
            </a:r>
          </a:p>
        </p:txBody>
      </p:sp>
      <p:sp>
        <p:nvSpPr>
          <p:cNvPr id="1233" name="Shape 1233"/>
          <p:cNvSpPr/>
          <p:nvPr/>
        </p:nvSpPr>
        <p:spPr>
          <a:xfrm>
            <a:off x="6055824" y="2051817"/>
            <a:ext cx="363556" cy="348454"/>
          </a:xfrm>
          <a:prstGeom prst="rect">
            <a:avLst/>
          </a:prstGeom>
          <a:solidFill>
            <a:srgbClr val="FFF2CC">
              <a:alpha val="67843"/>
            </a:srgbClr>
          </a:solidFill>
          <a:ln cap="flat" cmpd="sng" w="12700">
            <a:solidFill>
              <a:schemeClr val="dk1"/>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rPr lang="en-US" sz="1100">
                <a:solidFill>
                  <a:schemeClr val="dk1"/>
                </a:solidFill>
                <a:latin typeface="Calibri"/>
                <a:ea typeface="Calibri"/>
                <a:cs typeface="Calibri"/>
                <a:sym typeface="Calibri"/>
              </a:rPr>
              <a:t>.78</a:t>
            </a:r>
          </a:p>
        </p:txBody>
      </p:sp>
      <p:sp>
        <p:nvSpPr>
          <p:cNvPr id="1234" name="Shape 1234"/>
          <p:cNvSpPr/>
          <p:nvPr/>
        </p:nvSpPr>
        <p:spPr>
          <a:xfrm>
            <a:off x="6055824" y="2473208"/>
            <a:ext cx="363556" cy="348454"/>
          </a:xfrm>
          <a:prstGeom prst="rect">
            <a:avLst/>
          </a:prstGeom>
          <a:solidFill>
            <a:srgbClr val="FFF2CC">
              <a:alpha val="67843"/>
            </a:srgbClr>
          </a:solidFill>
          <a:ln cap="flat" cmpd="sng" w="12700">
            <a:solidFill>
              <a:schemeClr val="dk1"/>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rPr lang="en-US" sz="1100">
                <a:solidFill>
                  <a:schemeClr val="dk1"/>
                </a:solidFill>
                <a:latin typeface="Calibri"/>
                <a:ea typeface="Calibri"/>
                <a:cs typeface="Calibri"/>
                <a:sym typeface="Calibri"/>
              </a:rPr>
              <a:t>.72</a:t>
            </a:r>
          </a:p>
        </p:txBody>
      </p:sp>
      <p:sp>
        <p:nvSpPr>
          <p:cNvPr id="1235" name="Shape 1235"/>
          <p:cNvSpPr/>
          <p:nvPr/>
        </p:nvSpPr>
        <p:spPr>
          <a:xfrm>
            <a:off x="6055824" y="2974245"/>
            <a:ext cx="363556" cy="348454"/>
          </a:xfrm>
          <a:prstGeom prst="rect">
            <a:avLst/>
          </a:prstGeom>
          <a:solidFill>
            <a:srgbClr val="FFF2CC">
              <a:alpha val="67843"/>
            </a:srgbClr>
          </a:solidFill>
          <a:ln cap="flat" cmpd="sng" w="12700">
            <a:solidFill>
              <a:schemeClr val="dk1"/>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rPr lang="en-US" sz="1100">
                <a:solidFill>
                  <a:schemeClr val="dk1"/>
                </a:solidFill>
                <a:latin typeface="Calibri"/>
                <a:ea typeface="Calibri"/>
                <a:cs typeface="Calibri"/>
                <a:sym typeface="Calibri"/>
              </a:rPr>
              <a:t>.65</a:t>
            </a:r>
          </a:p>
        </p:txBody>
      </p:sp>
      <p:sp>
        <p:nvSpPr>
          <p:cNvPr id="1236" name="Shape 1236"/>
          <p:cNvSpPr/>
          <p:nvPr/>
        </p:nvSpPr>
        <p:spPr>
          <a:xfrm>
            <a:off x="6055824" y="3538754"/>
            <a:ext cx="363556" cy="348454"/>
          </a:xfrm>
          <a:prstGeom prst="rect">
            <a:avLst/>
          </a:prstGeom>
          <a:solidFill>
            <a:srgbClr val="FFF2CC">
              <a:alpha val="67843"/>
            </a:srgbClr>
          </a:solidFill>
          <a:ln cap="flat" cmpd="sng" w="12700">
            <a:solidFill>
              <a:schemeClr val="dk1"/>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rPr lang="en-US" sz="1100">
                <a:solidFill>
                  <a:schemeClr val="dk1"/>
                </a:solidFill>
                <a:latin typeface="Calibri"/>
                <a:ea typeface="Calibri"/>
                <a:cs typeface="Calibri"/>
                <a:sym typeface="Calibri"/>
              </a:rPr>
              <a:t>.78</a:t>
            </a:r>
          </a:p>
        </p:txBody>
      </p:sp>
      <p:sp>
        <p:nvSpPr>
          <p:cNvPr id="1237" name="Shape 1237"/>
          <p:cNvSpPr/>
          <p:nvPr/>
        </p:nvSpPr>
        <p:spPr>
          <a:xfrm>
            <a:off x="6055824" y="3982057"/>
            <a:ext cx="363556" cy="348454"/>
          </a:xfrm>
          <a:prstGeom prst="rect">
            <a:avLst/>
          </a:prstGeom>
          <a:solidFill>
            <a:srgbClr val="FFF2CC">
              <a:alpha val="67843"/>
            </a:srgbClr>
          </a:solidFill>
          <a:ln cap="flat" cmpd="sng" w="12700">
            <a:solidFill>
              <a:schemeClr val="dk1"/>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rPr lang="en-US" sz="1100">
                <a:solidFill>
                  <a:schemeClr val="dk1"/>
                </a:solidFill>
                <a:latin typeface="Calibri"/>
                <a:ea typeface="Calibri"/>
                <a:cs typeface="Calibri"/>
                <a:sym typeface="Calibri"/>
              </a:rPr>
              <a:t>.82</a:t>
            </a:r>
          </a:p>
        </p:txBody>
      </p:sp>
      <p:sp>
        <p:nvSpPr>
          <p:cNvPr id="1238" name="Shape 1238"/>
          <p:cNvSpPr/>
          <p:nvPr/>
        </p:nvSpPr>
        <p:spPr>
          <a:xfrm>
            <a:off x="6055824" y="4546566"/>
            <a:ext cx="363556" cy="348454"/>
          </a:xfrm>
          <a:prstGeom prst="rect">
            <a:avLst/>
          </a:prstGeom>
          <a:solidFill>
            <a:srgbClr val="FFF2CC">
              <a:alpha val="67843"/>
            </a:srgbClr>
          </a:solidFill>
          <a:ln cap="flat" cmpd="sng" w="12700">
            <a:solidFill>
              <a:schemeClr val="dk1"/>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rPr lang="en-US" sz="1100">
                <a:solidFill>
                  <a:schemeClr val="dk1"/>
                </a:solidFill>
                <a:latin typeface="Calibri"/>
                <a:ea typeface="Calibri"/>
                <a:cs typeface="Calibri"/>
                <a:sym typeface="Calibri"/>
              </a:rPr>
              <a:t>.62</a:t>
            </a:r>
          </a:p>
        </p:txBody>
      </p:sp>
      <p:sp>
        <p:nvSpPr>
          <p:cNvPr id="1239" name="Shape 1239"/>
          <p:cNvSpPr txBox="1"/>
          <p:nvPr/>
        </p:nvSpPr>
        <p:spPr>
          <a:xfrm rot="-2957456">
            <a:off x="5878133" y="1270702"/>
            <a:ext cx="1504964" cy="369332"/>
          </a:xfrm>
          <a:prstGeom prst="rect">
            <a:avLst/>
          </a:prstGeom>
          <a:noFill/>
          <a:ln>
            <a:noFill/>
          </a:ln>
        </p:spPr>
        <p:txBody>
          <a:bodyPr anchorCtr="0" anchor="t" bIns="45700" lIns="91425" rIns="91425" wrap="square" tIns="45700">
            <a:noAutofit/>
          </a:bodyPr>
          <a:lstStyle/>
          <a:p>
            <a:pPr indent="0" lvl="0" marL="0" marR="0" rtl="0" algn="l">
              <a:spcBef>
                <a:spcPts val="0"/>
              </a:spcBef>
              <a:buNone/>
            </a:pPr>
            <a:r>
              <a:rPr lang="en-US" sz="1800">
                <a:solidFill>
                  <a:schemeClr val="dk1"/>
                </a:solidFill>
                <a:latin typeface="Calibri"/>
                <a:ea typeface="Calibri"/>
                <a:cs typeface="Calibri"/>
                <a:sym typeface="Calibri"/>
              </a:rPr>
              <a:t>MemoryScore</a:t>
            </a:r>
          </a:p>
        </p:txBody>
      </p:sp>
      <p:sp>
        <p:nvSpPr>
          <p:cNvPr id="1240" name="Shape 1240"/>
          <p:cNvSpPr txBox="1"/>
          <p:nvPr/>
        </p:nvSpPr>
        <p:spPr>
          <a:xfrm>
            <a:off x="6128863" y="4225326"/>
            <a:ext cx="242374" cy="369332"/>
          </a:xfrm>
          <a:prstGeom prst="rect">
            <a:avLst/>
          </a:prstGeom>
          <a:noFill/>
          <a:ln>
            <a:noFill/>
          </a:ln>
        </p:spPr>
        <p:txBody>
          <a:bodyPr anchorCtr="0" anchor="t" bIns="45700" lIns="91425" rIns="91425" wrap="square" tIns="45700">
            <a:noAutofit/>
          </a:bodyPr>
          <a:lstStyle/>
          <a:p>
            <a:pPr indent="0" lvl="0" marL="0" marR="0" rtl="0" algn="l">
              <a:spcBef>
                <a:spcPts val="0"/>
              </a:spcBef>
              <a:buNone/>
            </a:pPr>
            <a:r>
              <a:rPr lang="en-US" sz="900">
                <a:solidFill>
                  <a:schemeClr val="dk1"/>
                </a:solidFill>
                <a:latin typeface="Calibri"/>
                <a:ea typeface="Calibri"/>
                <a:cs typeface="Calibri"/>
                <a:sym typeface="Calibri"/>
              </a:rPr>
              <a:t>.</a:t>
            </a:r>
          </a:p>
          <a:p>
            <a:pPr indent="0" lvl="0" marL="0" marR="0" rtl="0" algn="l">
              <a:spcBef>
                <a:spcPts val="0"/>
              </a:spcBef>
              <a:buNone/>
            </a:pPr>
            <a:r>
              <a:rPr lang="en-US" sz="900">
                <a:solidFill>
                  <a:schemeClr val="dk1"/>
                </a:solidFill>
                <a:latin typeface="Calibri"/>
                <a:ea typeface="Calibri"/>
                <a:cs typeface="Calibri"/>
                <a:sym typeface="Calibri"/>
              </a:rPr>
              <a:t>.</a:t>
            </a:r>
          </a:p>
        </p:txBody>
      </p:sp>
      <p:sp>
        <p:nvSpPr>
          <p:cNvPr id="1241" name="Shape 1241"/>
          <p:cNvSpPr txBox="1"/>
          <p:nvPr/>
        </p:nvSpPr>
        <p:spPr>
          <a:xfrm>
            <a:off x="6128863" y="3215510"/>
            <a:ext cx="242374" cy="369332"/>
          </a:xfrm>
          <a:prstGeom prst="rect">
            <a:avLst/>
          </a:prstGeom>
          <a:noFill/>
          <a:ln>
            <a:noFill/>
          </a:ln>
        </p:spPr>
        <p:txBody>
          <a:bodyPr anchorCtr="0" anchor="t" bIns="45700" lIns="91425" rIns="91425" wrap="square" tIns="45700">
            <a:noAutofit/>
          </a:bodyPr>
          <a:lstStyle/>
          <a:p>
            <a:pPr indent="0" lvl="0" marL="0" marR="0" rtl="0" algn="l">
              <a:spcBef>
                <a:spcPts val="0"/>
              </a:spcBef>
              <a:buNone/>
            </a:pPr>
            <a:r>
              <a:rPr lang="en-US" sz="900">
                <a:solidFill>
                  <a:schemeClr val="dk1"/>
                </a:solidFill>
                <a:latin typeface="Calibri"/>
                <a:ea typeface="Calibri"/>
                <a:cs typeface="Calibri"/>
                <a:sym typeface="Calibri"/>
              </a:rPr>
              <a:t>.</a:t>
            </a:r>
          </a:p>
          <a:p>
            <a:pPr indent="0" lvl="0" marL="0" marR="0" rtl="0" algn="l">
              <a:spcBef>
                <a:spcPts val="0"/>
              </a:spcBef>
              <a:buNone/>
            </a:pPr>
            <a:r>
              <a:rPr lang="en-US" sz="900">
                <a:solidFill>
                  <a:schemeClr val="dk1"/>
                </a:solidFill>
                <a:latin typeface="Calibri"/>
                <a:ea typeface="Calibri"/>
                <a:cs typeface="Calibri"/>
                <a:sym typeface="Calibri"/>
              </a:rPr>
              <a:t>.</a:t>
            </a:r>
          </a:p>
        </p:txBody>
      </p:sp>
      <p:sp>
        <p:nvSpPr>
          <p:cNvPr id="1242" name="Shape 1242"/>
          <p:cNvSpPr txBox="1"/>
          <p:nvPr/>
        </p:nvSpPr>
        <p:spPr>
          <a:xfrm>
            <a:off x="6128863" y="2714579"/>
            <a:ext cx="242374" cy="369332"/>
          </a:xfrm>
          <a:prstGeom prst="rect">
            <a:avLst/>
          </a:prstGeom>
          <a:noFill/>
          <a:ln>
            <a:noFill/>
          </a:ln>
        </p:spPr>
        <p:txBody>
          <a:bodyPr anchorCtr="0" anchor="t" bIns="45700" lIns="91425" rIns="91425" wrap="square" tIns="45700">
            <a:noAutofit/>
          </a:bodyPr>
          <a:lstStyle/>
          <a:p>
            <a:pPr indent="0" lvl="0" marL="0" marR="0" rtl="0" algn="l">
              <a:spcBef>
                <a:spcPts val="0"/>
              </a:spcBef>
              <a:buNone/>
            </a:pPr>
            <a:r>
              <a:rPr lang="en-US" sz="900">
                <a:solidFill>
                  <a:schemeClr val="dk1"/>
                </a:solidFill>
                <a:latin typeface="Calibri"/>
                <a:ea typeface="Calibri"/>
                <a:cs typeface="Calibri"/>
                <a:sym typeface="Calibri"/>
              </a:rPr>
              <a:t>.</a:t>
            </a:r>
          </a:p>
          <a:p>
            <a:pPr indent="0" lvl="0" marL="0" marR="0" rtl="0" algn="l">
              <a:spcBef>
                <a:spcPts val="0"/>
              </a:spcBef>
              <a:buNone/>
            </a:pPr>
            <a:r>
              <a:rPr lang="en-US" sz="900">
                <a:solidFill>
                  <a:schemeClr val="dk1"/>
                </a:solidFill>
                <a:latin typeface="Calibri"/>
                <a:ea typeface="Calibri"/>
                <a:cs typeface="Calibri"/>
                <a:sym typeface="Calibri"/>
              </a:rPr>
              <a:t>.</a:t>
            </a:r>
          </a:p>
        </p:txBody>
      </p:sp>
      <p:sp>
        <p:nvSpPr>
          <p:cNvPr id="1243" name="Shape 1243"/>
          <p:cNvSpPr/>
          <p:nvPr/>
        </p:nvSpPr>
        <p:spPr>
          <a:xfrm>
            <a:off x="-31564" y="50771"/>
            <a:ext cx="2540375" cy="461665"/>
          </a:xfrm>
          <a:prstGeom prst="rect">
            <a:avLst/>
          </a:prstGeom>
          <a:noFill/>
          <a:ln>
            <a:noFill/>
          </a:ln>
        </p:spPr>
        <p:txBody>
          <a:bodyPr anchorCtr="0" anchor="t" bIns="45700" lIns="91425" rIns="91425" wrap="square" tIns="45700">
            <a:noAutofit/>
          </a:bodyPr>
          <a:lstStyle/>
          <a:p>
            <a:pPr indent="0" lvl="0" marL="0" marR="0" rtl="0" algn="l">
              <a:spcBef>
                <a:spcPts val="0"/>
              </a:spcBef>
              <a:buNone/>
            </a:pPr>
            <a:r>
              <a:rPr lang="en-US" sz="2400">
                <a:solidFill>
                  <a:schemeClr val="dk1"/>
                </a:solidFill>
                <a:latin typeface="Calibri"/>
                <a:ea typeface="Calibri"/>
                <a:cs typeface="Calibri"/>
                <a:sym typeface="Calibri"/>
              </a:rPr>
              <a:t>PLSgui’s 2 matrices</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9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9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0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0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0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0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0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0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0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0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0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0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1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1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1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1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3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3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1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1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1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1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1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1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2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2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2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2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2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2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2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2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2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3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3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3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47" name="Shape 1247"/>
        <p:cNvGrpSpPr/>
        <p:nvPr/>
      </p:nvGrpSpPr>
      <p:grpSpPr>
        <a:xfrm>
          <a:off x="0" y="0"/>
          <a:ext cx="0" cy="0"/>
          <a:chOff x="0" y="0"/>
          <a:chExt cx="0" cy="0"/>
        </a:xfrm>
      </p:grpSpPr>
      <p:pic>
        <p:nvPicPr>
          <p:cNvPr id="1248" name="Shape 1248"/>
          <p:cNvPicPr preferRelativeResize="0"/>
          <p:nvPr/>
        </p:nvPicPr>
        <p:blipFill rotWithShape="1">
          <a:blip r:embed="rId3">
            <a:alphaModFix/>
          </a:blip>
          <a:srcRect b="0" l="0" r="0" t="0"/>
          <a:stretch/>
        </p:blipFill>
        <p:spPr>
          <a:xfrm>
            <a:off x="3789947" y="3334502"/>
            <a:ext cx="5354053" cy="3379090"/>
          </a:xfrm>
          <a:prstGeom prst="rect">
            <a:avLst/>
          </a:prstGeom>
          <a:noFill/>
          <a:ln>
            <a:noFill/>
          </a:ln>
        </p:spPr>
      </p:pic>
      <p:pic>
        <p:nvPicPr>
          <p:cNvPr id="1249" name="Shape 1249"/>
          <p:cNvPicPr preferRelativeResize="0"/>
          <p:nvPr/>
        </p:nvPicPr>
        <p:blipFill rotWithShape="1">
          <a:blip r:embed="rId4">
            <a:alphaModFix/>
          </a:blip>
          <a:srcRect b="0" l="0" r="0" t="0"/>
          <a:stretch/>
        </p:blipFill>
        <p:spPr>
          <a:xfrm>
            <a:off x="0" y="519113"/>
            <a:ext cx="5354053" cy="3379090"/>
          </a:xfrm>
          <a:prstGeom prst="rect">
            <a:avLst/>
          </a:prstGeom>
          <a:noFill/>
          <a:ln>
            <a:noFill/>
          </a:ln>
        </p:spPr>
      </p:pic>
      <p:sp>
        <p:nvSpPr>
          <p:cNvPr id="1250" name="Shape 1250"/>
          <p:cNvSpPr txBox="1"/>
          <p:nvPr/>
        </p:nvSpPr>
        <p:spPr>
          <a:xfrm>
            <a:off x="5177642" y="863099"/>
            <a:ext cx="3839709" cy="1815882"/>
          </a:xfrm>
          <a:prstGeom prst="rect">
            <a:avLst/>
          </a:prstGeom>
          <a:solidFill>
            <a:schemeClr val="lt1"/>
          </a:solidFill>
          <a:ln cap="flat" cmpd="sng" w="19050">
            <a:solidFill>
              <a:srgbClr val="92D050"/>
            </a:solidFill>
            <a:prstDash val="lgDash"/>
            <a:round/>
            <a:headEnd len="med" w="med" type="none"/>
            <a:tailEnd len="med" w="med" type="none"/>
          </a:ln>
        </p:spPr>
        <p:txBody>
          <a:bodyPr anchorCtr="0" anchor="t" bIns="45700" lIns="91425" rIns="91425" wrap="square" tIns="45700">
            <a:noAutofit/>
          </a:bodyPr>
          <a:lstStyle/>
          <a:p>
            <a:pPr indent="0" lvl="0" marL="0" marR="0" rtl="0" algn="ctr">
              <a:spcBef>
                <a:spcPts val="0"/>
              </a:spcBef>
              <a:buNone/>
            </a:pPr>
            <a:r>
              <a:rPr lang="en-US" sz="2800">
                <a:solidFill>
                  <a:schemeClr val="dk1"/>
                </a:solidFill>
                <a:latin typeface="Calibri"/>
                <a:ea typeface="Calibri"/>
                <a:cs typeface="Calibri"/>
                <a:sym typeface="Calibri"/>
              </a:rPr>
              <a:t>LV 1 explains 38.5% covariance between task performance and brain activity, </a:t>
            </a:r>
            <a:r>
              <a:rPr i="1" lang="en-US" sz="2800">
                <a:solidFill>
                  <a:schemeClr val="dk1"/>
                </a:solidFill>
                <a:latin typeface="Calibri"/>
                <a:ea typeface="Calibri"/>
                <a:cs typeface="Calibri"/>
                <a:sym typeface="Calibri"/>
              </a:rPr>
              <a:t>p </a:t>
            </a:r>
            <a:r>
              <a:rPr lang="en-US" sz="2800">
                <a:solidFill>
                  <a:schemeClr val="dk1"/>
                </a:solidFill>
                <a:latin typeface="Calibri"/>
                <a:ea typeface="Calibri"/>
                <a:cs typeface="Calibri"/>
                <a:sym typeface="Calibri"/>
              </a:rPr>
              <a:t>= .002</a:t>
            </a: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54" name="Shape 1254"/>
        <p:cNvGrpSpPr/>
        <p:nvPr/>
      </p:nvGrpSpPr>
      <p:grpSpPr>
        <a:xfrm>
          <a:off x="0" y="0"/>
          <a:ext cx="0" cy="0"/>
          <a:chOff x="0" y="0"/>
          <a:chExt cx="0" cy="0"/>
        </a:xfrm>
      </p:grpSpPr>
      <p:pic>
        <p:nvPicPr>
          <p:cNvPr id="1255" name="Shape 1255"/>
          <p:cNvPicPr preferRelativeResize="0"/>
          <p:nvPr/>
        </p:nvPicPr>
        <p:blipFill rotWithShape="1">
          <a:blip r:embed="rId3">
            <a:alphaModFix/>
          </a:blip>
          <a:srcRect b="0" l="0" r="0" t="0"/>
          <a:stretch/>
        </p:blipFill>
        <p:spPr>
          <a:xfrm>
            <a:off x="0" y="820700"/>
            <a:ext cx="9144000" cy="5216599"/>
          </a:xfrm>
          <a:prstGeom prst="rect">
            <a:avLst/>
          </a:prstGeom>
          <a:noFill/>
          <a:ln>
            <a:noFill/>
          </a:ln>
        </p:spPr>
      </p:pic>
      <p:sp>
        <p:nvSpPr>
          <p:cNvPr id="1256" name="Shape 1256"/>
          <p:cNvSpPr txBox="1"/>
          <p:nvPr/>
        </p:nvSpPr>
        <p:spPr>
          <a:xfrm>
            <a:off x="0" y="237505"/>
            <a:ext cx="7886700" cy="859483"/>
          </a:xfrm>
          <a:prstGeom prst="rect">
            <a:avLst/>
          </a:prstGeom>
          <a:noFill/>
          <a:ln>
            <a:noFill/>
          </a:ln>
        </p:spPr>
        <p:txBody>
          <a:bodyPr anchorCtr="0" anchor="t" bIns="45700" lIns="91425" rIns="91425" wrap="square" tIns="45700">
            <a:noAutofit/>
          </a:bodyPr>
          <a:lstStyle/>
          <a:p>
            <a:pPr indent="-203200" lvl="0" marL="0" marR="0" rtl="0" algn="l">
              <a:lnSpc>
                <a:spcPct val="90000"/>
              </a:lnSpc>
              <a:spcBef>
                <a:spcPts val="0"/>
              </a:spcBef>
              <a:buClr>
                <a:schemeClr val="dk1"/>
              </a:buClr>
              <a:buSzPts val="3200"/>
              <a:buFont typeface="Calibri"/>
              <a:buNone/>
            </a:pPr>
            <a:r>
              <a:rPr lang="en-US" sz="3200">
                <a:solidFill>
                  <a:schemeClr val="dk1"/>
                </a:solidFill>
                <a:latin typeface="Calibri"/>
                <a:ea typeface="Calibri"/>
                <a:cs typeface="Calibri"/>
                <a:sym typeface="Calibri"/>
              </a:rPr>
              <a:t>Significant voxels contributing to LV 1</a:t>
            </a:r>
          </a:p>
        </p:txBody>
      </p:sp>
      <p:sp>
        <p:nvSpPr>
          <p:cNvPr id="1257" name="Shape 1257"/>
          <p:cNvSpPr/>
          <p:nvPr/>
        </p:nvSpPr>
        <p:spPr>
          <a:xfrm>
            <a:off x="3002477" y="1876301"/>
            <a:ext cx="4999512" cy="558141"/>
          </a:xfrm>
          <a:prstGeom prst="rect">
            <a:avLst/>
          </a:prstGeom>
          <a:noFill/>
          <a:ln cap="flat" cmpd="sng" w="38100">
            <a:solidFill>
              <a:schemeClr val="accent6"/>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1258" name="Shape 1258"/>
          <p:cNvSpPr/>
          <p:nvPr/>
        </p:nvSpPr>
        <p:spPr>
          <a:xfrm>
            <a:off x="3002477" y="2432462"/>
            <a:ext cx="4999512" cy="558141"/>
          </a:xfrm>
          <a:prstGeom prst="rect">
            <a:avLst/>
          </a:prstGeom>
          <a:noFill/>
          <a:ln cap="flat" cmpd="sng" w="38100">
            <a:solidFill>
              <a:schemeClr val="accent6"/>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1259" name="Shape 1259"/>
          <p:cNvSpPr/>
          <p:nvPr/>
        </p:nvSpPr>
        <p:spPr>
          <a:xfrm>
            <a:off x="3002477" y="2943101"/>
            <a:ext cx="4999512" cy="558141"/>
          </a:xfrm>
          <a:prstGeom prst="rect">
            <a:avLst/>
          </a:prstGeom>
          <a:noFill/>
          <a:ln cap="flat" cmpd="sng" w="38100">
            <a:solidFill>
              <a:schemeClr val="accent6"/>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1260" name="Shape 1260"/>
          <p:cNvSpPr/>
          <p:nvPr/>
        </p:nvSpPr>
        <p:spPr>
          <a:xfrm>
            <a:off x="3002477" y="3441865"/>
            <a:ext cx="4999512" cy="558141"/>
          </a:xfrm>
          <a:prstGeom prst="rect">
            <a:avLst/>
          </a:prstGeom>
          <a:noFill/>
          <a:ln cap="flat" cmpd="sng" w="38100">
            <a:solidFill>
              <a:schemeClr val="accent6"/>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1261" name="Shape 1261"/>
          <p:cNvSpPr/>
          <p:nvPr/>
        </p:nvSpPr>
        <p:spPr>
          <a:xfrm>
            <a:off x="3002477" y="3952504"/>
            <a:ext cx="4999512" cy="558141"/>
          </a:xfrm>
          <a:prstGeom prst="rect">
            <a:avLst/>
          </a:prstGeom>
          <a:noFill/>
          <a:ln cap="flat" cmpd="sng" w="38100">
            <a:solidFill>
              <a:schemeClr val="accent6"/>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1262" name="Shape 1262"/>
          <p:cNvSpPr/>
          <p:nvPr/>
        </p:nvSpPr>
        <p:spPr>
          <a:xfrm>
            <a:off x="3002477" y="4463144"/>
            <a:ext cx="4999512" cy="558141"/>
          </a:xfrm>
          <a:prstGeom prst="rect">
            <a:avLst/>
          </a:prstGeom>
          <a:noFill/>
          <a:ln cap="flat" cmpd="sng" w="38100">
            <a:solidFill>
              <a:schemeClr val="accent6"/>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1263" name="Shape 1263"/>
          <p:cNvSpPr/>
          <p:nvPr/>
        </p:nvSpPr>
        <p:spPr>
          <a:xfrm>
            <a:off x="3002477" y="4938155"/>
            <a:ext cx="4999512" cy="558141"/>
          </a:xfrm>
          <a:prstGeom prst="rect">
            <a:avLst/>
          </a:prstGeom>
          <a:noFill/>
          <a:ln cap="flat" cmpd="sng" w="38100">
            <a:solidFill>
              <a:schemeClr val="accent6"/>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5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5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5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6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6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6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6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67" name="Shape 1267"/>
        <p:cNvGrpSpPr/>
        <p:nvPr/>
      </p:nvGrpSpPr>
      <p:grpSpPr>
        <a:xfrm>
          <a:off x="0" y="0"/>
          <a:ext cx="0" cy="0"/>
          <a:chOff x="0" y="0"/>
          <a:chExt cx="0" cy="0"/>
        </a:xfrm>
      </p:grpSpPr>
      <p:pic>
        <p:nvPicPr>
          <p:cNvPr id="1268" name="Shape 1268"/>
          <p:cNvPicPr preferRelativeResize="0"/>
          <p:nvPr/>
        </p:nvPicPr>
        <p:blipFill rotWithShape="1">
          <a:blip r:embed="rId3">
            <a:alphaModFix/>
          </a:blip>
          <a:srcRect b="0" l="0" r="0" t="0"/>
          <a:stretch/>
        </p:blipFill>
        <p:spPr>
          <a:xfrm>
            <a:off x="0" y="710724"/>
            <a:ext cx="9144000" cy="4914037"/>
          </a:xfrm>
          <a:prstGeom prst="rect">
            <a:avLst/>
          </a:prstGeom>
          <a:noFill/>
          <a:ln>
            <a:noFill/>
          </a:ln>
        </p:spPr>
      </p:pic>
      <p:pic>
        <p:nvPicPr>
          <p:cNvPr id="1269" name="Shape 1269"/>
          <p:cNvPicPr preferRelativeResize="0"/>
          <p:nvPr/>
        </p:nvPicPr>
        <p:blipFill rotWithShape="1">
          <a:blip r:embed="rId4">
            <a:alphaModFix/>
          </a:blip>
          <a:srcRect b="31862" l="0" r="0" t="0"/>
          <a:stretch/>
        </p:blipFill>
        <p:spPr>
          <a:xfrm>
            <a:off x="-13850" y="3509733"/>
            <a:ext cx="9144000" cy="3348267"/>
          </a:xfrm>
          <a:prstGeom prst="rect">
            <a:avLst/>
          </a:prstGeom>
          <a:noFill/>
          <a:ln>
            <a:noFill/>
          </a:ln>
        </p:spPr>
      </p:pic>
      <p:sp>
        <p:nvSpPr>
          <p:cNvPr id="1270" name="Shape 1270"/>
          <p:cNvSpPr txBox="1"/>
          <p:nvPr/>
        </p:nvSpPr>
        <p:spPr>
          <a:xfrm>
            <a:off x="0" y="852054"/>
            <a:ext cx="1858907" cy="276999"/>
          </a:xfrm>
          <a:prstGeom prst="rect">
            <a:avLst/>
          </a:prstGeom>
          <a:solidFill>
            <a:srgbClr val="E1EFD8"/>
          </a:solidFill>
          <a:ln cap="flat" cmpd="sng" w="9525">
            <a:solidFill>
              <a:schemeClr val="accent6"/>
            </a:solidFill>
            <a:prstDash val="solid"/>
            <a:round/>
            <a:headEnd len="med" w="med" type="none"/>
            <a:tailEnd len="med" w="med" type="none"/>
          </a:ln>
        </p:spPr>
        <p:txBody>
          <a:bodyPr anchorCtr="0" anchor="t" bIns="45700" lIns="91425" rIns="91425" wrap="square" tIns="45700">
            <a:noAutofit/>
          </a:bodyPr>
          <a:lstStyle/>
          <a:p>
            <a:pPr indent="0" lvl="0" marL="0" marR="0" rtl="0" algn="l">
              <a:spcBef>
                <a:spcPts val="0"/>
              </a:spcBef>
              <a:buNone/>
            </a:pPr>
            <a:r>
              <a:rPr lang="en-US" sz="1200">
                <a:solidFill>
                  <a:schemeClr val="dk1"/>
                </a:solidFill>
                <a:latin typeface="Calibri"/>
                <a:ea typeface="Calibri"/>
                <a:cs typeface="Calibri"/>
                <a:sym typeface="Calibri"/>
              </a:rPr>
              <a:t>Plot Brain Scores Overview</a:t>
            </a:r>
          </a:p>
        </p:txBody>
      </p:sp>
      <p:sp>
        <p:nvSpPr>
          <p:cNvPr id="1271" name="Shape 1271"/>
          <p:cNvSpPr txBox="1"/>
          <p:nvPr/>
        </p:nvSpPr>
        <p:spPr>
          <a:xfrm>
            <a:off x="-1" y="166255"/>
            <a:ext cx="8134597" cy="859483"/>
          </a:xfrm>
          <a:prstGeom prst="rect">
            <a:avLst/>
          </a:prstGeom>
          <a:noFill/>
          <a:ln>
            <a:noFill/>
          </a:ln>
        </p:spPr>
        <p:txBody>
          <a:bodyPr anchorCtr="0" anchor="t" bIns="45700" lIns="91425" rIns="91425" wrap="square" tIns="45700">
            <a:noAutofit/>
          </a:bodyPr>
          <a:lstStyle/>
          <a:p>
            <a:pPr indent="-187960" lvl="0" marL="0" marR="0" rtl="0" algn="l">
              <a:lnSpc>
                <a:spcPct val="90000"/>
              </a:lnSpc>
              <a:spcBef>
                <a:spcPts val="0"/>
              </a:spcBef>
              <a:buClr>
                <a:schemeClr val="dk1"/>
              </a:buClr>
              <a:buSzPts val="2960"/>
              <a:buFont typeface="Calibri"/>
              <a:buNone/>
            </a:pPr>
            <a:r>
              <a:rPr lang="en-US" sz="2960">
                <a:solidFill>
                  <a:schemeClr val="dk1"/>
                </a:solidFill>
                <a:latin typeface="Calibri"/>
                <a:ea typeface="Calibri"/>
                <a:cs typeface="Calibri"/>
                <a:sym typeface="Calibri"/>
              </a:rPr>
              <a:t>Correlations between behavior and activity on LV1</a:t>
            </a:r>
          </a:p>
        </p:txBody>
      </p:sp>
      <p:sp>
        <p:nvSpPr>
          <p:cNvPr id="1272" name="Shape 1272"/>
          <p:cNvSpPr txBox="1"/>
          <p:nvPr/>
        </p:nvSpPr>
        <p:spPr>
          <a:xfrm>
            <a:off x="2042555" y="3002478"/>
            <a:ext cx="1132618" cy="369332"/>
          </a:xfrm>
          <a:prstGeom prst="rect">
            <a:avLst/>
          </a:prstGeom>
          <a:noFill/>
          <a:ln>
            <a:noFill/>
          </a:ln>
        </p:spPr>
        <p:txBody>
          <a:bodyPr anchorCtr="0" anchor="t" bIns="45700" lIns="91425" rIns="91425" wrap="square" tIns="45700">
            <a:noAutofit/>
          </a:bodyPr>
          <a:lstStyle/>
          <a:p>
            <a:pPr indent="0" lvl="0" marL="0" marR="0" rtl="0" algn="l">
              <a:spcBef>
                <a:spcPts val="0"/>
              </a:spcBef>
              <a:buNone/>
            </a:pPr>
            <a:r>
              <a:rPr lang="en-US" sz="1800">
                <a:solidFill>
                  <a:schemeClr val="dk1"/>
                </a:solidFill>
                <a:latin typeface="Calibri"/>
                <a:ea typeface="Calibri"/>
                <a:cs typeface="Calibri"/>
                <a:sym typeface="Calibri"/>
              </a:rPr>
              <a:t>ItemScore</a:t>
            </a:r>
          </a:p>
        </p:txBody>
      </p:sp>
      <p:sp>
        <p:nvSpPr>
          <p:cNvPr id="1273" name="Shape 1273"/>
          <p:cNvSpPr txBox="1"/>
          <p:nvPr/>
        </p:nvSpPr>
        <p:spPr>
          <a:xfrm>
            <a:off x="5710051" y="3002478"/>
            <a:ext cx="1741502" cy="369332"/>
          </a:xfrm>
          <a:prstGeom prst="rect">
            <a:avLst/>
          </a:prstGeom>
          <a:noFill/>
          <a:ln>
            <a:noFill/>
          </a:ln>
        </p:spPr>
        <p:txBody>
          <a:bodyPr anchorCtr="0" anchor="t" bIns="45700" lIns="91425" rIns="91425" wrap="square" tIns="45700">
            <a:noAutofit/>
          </a:bodyPr>
          <a:lstStyle/>
          <a:p>
            <a:pPr indent="0" lvl="0" marL="0" marR="0" rtl="0" algn="l">
              <a:spcBef>
                <a:spcPts val="0"/>
              </a:spcBef>
              <a:buNone/>
            </a:pPr>
            <a:r>
              <a:rPr lang="en-US" sz="1800">
                <a:solidFill>
                  <a:schemeClr val="dk1"/>
                </a:solidFill>
                <a:latin typeface="Calibri"/>
                <a:ea typeface="Calibri"/>
                <a:cs typeface="Calibri"/>
                <a:sym typeface="Calibri"/>
              </a:rPr>
              <a:t>AssociativeScore</a:t>
            </a:r>
          </a:p>
        </p:txBody>
      </p:sp>
      <p:sp>
        <p:nvSpPr>
          <p:cNvPr id="1274" name="Shape 1274"/>
          <p:cNvSpPr txBox="1"/>
          <p:nvPr/>
        </p:nvSpPr>
        <p:spPr>
          <a:xfrm>
            <a:off x="142504" y="1304306"/>
            <a:ext cx="1596976" cy="369332"/>
          </a:xfrm>
          <a:prstGeom prst="rect">
            <a:avLst/>
          </a:prstGeom>
          <a:noFill/>
          <a:ln>
            <a:noFill/>
          </a:ln>
        </p:spPr>
        <p:txBody>
          <a:bodyPr anchorCtr="0" anchor="t" bIns="45700" lIns="91425" rIns="91425" wrap="square" tIns="45700">
            <a:noAutofit/>
          </a:bodyPr>
          <a:lstStyle/>
          <a:p>
            <a:pPr indent="0" lvl="0" marL="0" marR="0" rtl="0" algn="l">
              <a:spcBef>
                <a:spcPts val="0"/>
              </a:spcBef>
              <a:buNone/>
            </a:pPr>
            <a:r>
              <a:rPr lang="en-US" sz="1800">
                <a:solidFill>
                  <a:schemeClr val="dk1"/>
                </a:solidFill>
                <a:latin typeface="Calibri"/>
                <a:ea typeface="Calibri"/>
                <a:cs typeface="Calibri"/>
                <a:sym typeface="Calibri"/>
              </a:rPr>
              <a:t>Younger Adults</a:t>
            </a:r>
          </a:p>
        </p:txBody>
      </p:sp>
      <p:sp>
        <p:nvSpPr>
          <p:cNvPr id="1275" name="Shape 1275"/>
          <p:cNvSpPr txBox="1"/>
          <p:nvPr/>
        </p:nvSpPr>
        <p:spPr>
          <a:xfrm>
            <a:off x="142504" y="4009900"/>
            <a:ext cx="1356462" cy="369332"/>
          </a:xfrm>
          <a:prstGeom prst="rect">
            <a:avLst/>
          </a:prstGeom>
          <a:noFill/>
          <a:ln>
            <a:noFill/>
          </a:ln>
        </p:spPr>
        <p:txBody>
          <a:bodyPr anchorCtr="0" anchor="t" bIns="45700" lIns="91425" rIns="91425" wrap="square" tIns="45700">
            <a:noAutofit/>
          </a:bodyPr>
          <a:lstStyle/>
          <a:p>
            <a:pPr indent="0" lvl="0" marL="0" marR="0" rtl="0" algn="l">
              <a:spcBef>
                <a:spcPts val="0"/>
              </a:spcBef>
              <a:buNone/>
            </a:pPr>
            <a:r>
              <a:rPr lang="en-US" sz="1800">
                <a:solidFill>
                  <a:schemeClr val="dk1"/>
                </a:solidFill>
                <a:latin typeface="Calibri"/>
                <a:ea typeface="Calibri"/>
                <a:cs typeface="Calibri"/>
                <a:sym typeface="Calibri"/>
              </a:rPr>
              <a:t>Older Adults</a:t>
            </a:r>
          </a:p>
        </p:txBody>
      </p:sp>
      <p:sp>
        <p:nvSpPr>
          <p:cNvPr id="1276" name="Shape 1276"/>
          <p:cNvSpPr txBox="1"/>
          <p:nvPr/>
        </p:nvSpPr>
        <p:spPr>
          <a:xfrm>
            <a:off x="2028701" y="5898078"/>
            <a:ext cx="1132618" cy="369332"/>
          </a:xfrm>
          <a:prstGeom prst="rect">
            <a:avLst/>
          </a:prstGeom>
          <a:noFill/>
          <a:ln>
            <a:noFill/>
          </a:ln>
        </p:spPr>
        <p:txBody>
          <a:bodyPr anchorCtr="0" anchor="t" bIns="45700" lIns="91425" rIns="91425" wrap="square" tIns="45700">
            <a:noAutofit/>
          </a:bodyPr>
          <a:lstStyle/>
          <a:p>
            <a:pPr indent="0" lvl="0" marL="0" marR="0" rtl="0" algn="l">
              <a:spcBef>
                <a:spcPts val="0"/>
              </a:spcBef>
              <a:buNone/>
            </a:pPr>
            <a:r>
              <a:rPr lang="en-US" sz="1800">
                <a:solidFill>
                  <a:schemeClr val="dk1"/>
                </a:solidFill>
                <a:latin typeface="Calibri"/>
                <a:ea typeface="Calibri"/>
                <a:cs typeface="Calibri"/>
                <a:sym typeface="Calibri"/>
              </a:rPr>
              <a:t>ItemScore</a:t>
            </a:r>
          </a:p>
        </p:txBody>
      </p:sp>
      <p:sp>
        <p:nvSpPr>
          <p:cNvPr id="1277" name="Shape 1277"/>
          <p:cNvSpPr txBox="1"/>
          <p:nvPr/>
        </p:nvSpPr>
        <p:spPr>
          <a:xfrm>
            <a:off x="5696197" y="5898078"/>
            <a:ext cx="1741502" cy="369332"/>
          </a:xfrm>
          <a:prstGeom prst="rect">
            <a:avLst/>
          </a:prstGeom>
          <a:noFill/>
          <a:ln>
            <a:noFill/>
          </a:ln>
        </p:spPr>
        <p:txBody>
          <a:bodyPr anchorCtr="0" anchor="t" bIns="45700" lIns="91425" rIns="91425" wrap="square" tIns="45700">
            <a:noAutofit/>
          </a:bodyPr>
          <a:lstStyle/>
          <a:p>
            <a:pPr indent="0" lvl="0" marL="0" marR="0" rtl="0" algn="l">
              <a:spcBef>
                <a:spcPts val="0"/>
              </a:spcBef>
              <a:buNone/>
            </a:pPr>
            <a:r>
              <a:rPr lang="en-US" sz="1800">
                <a:solidFill>
                  <a:schemeClr val="dk1"/>
                </a:solidFill>
                <a:latin typeface="Calibri"/>
                <a:ea typeface="Calibri"/>
                <a:cs typeface="Calibri"/>
                <a:sym typeface="Calibri"/>
              </a:rPr>
              <a:t>AssociativeScore</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6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7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7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7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81" name="Shape 1281"/>
        <p:cNvGrpSpPr/>
        <p:nvPr/>
      </p:nvGrpSpPr>
      <p:grpSpPr>
        <a:xfrm>
          <a:off x="0" y="0"/>
          <a:ext cx="0" cy="0"/>
          <a:chOff x="0" y="0"/>
          <a:chExt cx="0" cy="0"/>
        </a:xfrm>
      </p:grpSpPr>
      <p:pic>
        <p:nvPicPr>
          <p:cNvPr id="1282" name="Shape 1282"/>
          <p:cNvPicPr preferRelativeResize="0"/>
          <p:nvPr/>
        </p:nvPicPr>
        <p:blipFill rotWithShape="1">
          <a:blip r:embed="rId3">
            <a:alphaModFix/>
          </a:blip>
          <a:srcRect b="0" l="0" r="0" t="0"/>
          <a:stretch/>
        </p:blipFill>
        <p:spPr>
          <a:xfrm>
            <a:off x="0" y="986135"/>
            <a:ext cx="9144000" cy="4885730"/>
          </a:xfrm>
          <a:prstGeom prst="rect">
            <a:avLst/>
          </a:prstGeom>
          <a:noFill/>
          <a:ln>
            <a:noFill/>
          </a:ln>
        </p:spPr>
      </p:pic>
      <p:sp>
        <p:nvSpPr>
          <p:cNvPr id="1283" name="Shape 1283"/>
          <p:cNvSpPr txBox="1"/>
          <p:nvPr/>
        </p:nvSpPr>
        <p:spPr>
          <a:xfrm>
            <a:off x="0" y="1220189"/>
            <a:ext cx="1943674" cy="461665"/>
          </a:xfrm>
          <a:prstGeom prst="rect">
            <a:avLst/>
          </a:prstGeom>
          <a:solidFill>
            <a:srgbClr val="E1EFD8"/>
          </a:solidFill>
          <a:ln cap="flat" cmpd="sng" w="9525">
            <a:solidFill>
              <a:schemeClr val="accent6"/>
            </a:solidFill>
            <a:prstDash val="solid"/>
            <a:round/>
            <a:headEnd len="med" w="med" type="none"/>
            <a:tailEnd len="med" w="med" type="none"/>
          </a:ln>
        </p:spPr>
        <p:txBody>
          <a:bodyPr anchorCtr="0" anchor="t" bIns="45700" lIns="91425" rIns="91425" wrap="square" tIns="45700">
            <a:noAutofit/>
          </a:bodyPr>
          <a:lstStyle/>
          <a:p>
            <a:pPr indent="0" lvl="0" marL="0" marR="0" rtl="0" algn="l">
              <a:spcBef>
                <a:spcPts val="0"/>
              </a:spcBef>
              <a:buNone/>
            </a:pPr>
            <a:r>
              <a:rPr lang="en-US" sz="1200">
                <a:solidFill>
                  <a:schemeClr val="dk1"/>
                </a:solidFill>
                <a:latin typeface="Calibri"/>
                <a:ea typeface="Calibri"/>
                <a:cs typeface="Calibri"/>
                <a:sym typeface="Calibri"/>
              </a:rPr>
              <a:t>Plot Brain Scores Overview</a:t>
            </a:r>
          </a:p>
          <a:p>
            <a:pPr indent="0" lvl="0" marL="0" marR="0" rtl="0" algn="l">
              <a:spcBef>
                <a:spcPts val="0"/>
              </a:spcBef>
              <a:buNone/>
            </a:pPr>
            <a:r>
              <a:rPr lang="en-US" sz="1200">
                <a:solidFill>
                  <a:schemeClr val="dk1"/>
                </a:solidFill>
                <a:latin typeface="Calibri"/>
                <a:ea typeface="Calibri"/>
                <a:cs typeface="Calibri"/>
                <a:sym typeface="Calibri"/>
              </a:rPr>
              <a:t> &gt; Correlation Overview Plot</a:t>
            </a:r>
          </a:p>
        </p:txBody>
      </p:sp>
      <p:sp>
        <p:nvSpPr>
          <p:cNvPr id="1284" name="Shape 1284"/>
          <p:cNvSpPr txBox="1"/>
          <p:nvPr/>
        </p:nvSpPr>
        <p:spPr>
          <a:xfrm>
            <a:off x="1674419" y="5271654"/>
            <a:ext cx="1403333" cy="369332"/>
          </a:xfrm>
          <a:prstGeom prst="rect">
            <a:avLst/>
          </a:prstGeom>
          <a:noFill/>
          <a:ln>
            <a:noFill/>
          </a:ln>
        </p:spPr>
        <p:txBody>
          <a:bodyPr anchorCtr="0" anchor="t" bIns="45700" lIns="91425" rIns="91425" wrap="square" tIns="45700">
            <a:noAutofit/>
          </a:bodyPr>
          <a:lstStyle/>
          <a:p>
            <a:pPr indent="0" lvl="0" marL="0" marR="0" rtl="0" algn="l">
              <a:spcBef>
                <a:spcPts val="0"/>
              </a:spcBef>
              <a:buNone/>
            </a:pPr>
            <a:r>
              <a:rPr lang="en-US" sz="1800">
                <a:solidFill>
                  <a:schemeClr val="dk1"/>
                </a:solidFill>
                <a:latin typeface="Calibri"/>
                <a:ea typeface="Calibri"/>
                <a:cs typeface="Calibri"/>
                <a:sym typeface="Calibri"/>
              </a:rPr>
              <a:t>Young Adults</a:t>
            </a:r>
          </a:p>
        </p:txBody>
      </p:sp>
      <p:sp>
        <p:nvSpPr>
          <p:cNvPr id="1285" name="Shape 1285"/>
          <p:cNvSpPr txBox="1"/>
          <p:nvPr/>
        </p:nvSpPr>
        <p:spPr>
          <a:xfrm>
            <a:off x="5983183" y="5271655"/>
            <a:ext cx="1356462" cy="369332"/>
          </a:xfrm>
          <a:prstGeom prst="rect">
            <a:avLst/>
          </a:prstGeom>
          <a:noFill/>
          <a:ln>
            <a:noFill/>
          </a:ln>
        </p:spPr>
        <p:txBody>
          <a:bodyPr anchorCtr="0" anchor="t" bIns="45700" lIns="91425" rIns="91425" wrap="square" tIns="45700">
            <a:noAutofit/>
          </a:bodyPr>
          <a:lstStyle/>
          <a:p>
            <a:pPr indent="0" lvl="0" marL="0" marR="0" rtl="0" algn="l">
              <a:spcBef>
                <a:spcPts val="0"/>
              </a:spcBef>
              <a:buNone/>
            </a:pPr>
            <a:r>
              <a:rPr lang="en-US" sz="1800">
                <a:solidFill>
                  <a:schemeClr val="dk1"/>
                </a:solidFill>
                <a:latin typeface="Calibri"/>
                <a:ea typeface="Calibri"/>
                <a:cs typeface="Calibri"/>
                <a:sym typeface="Calibri"/>
              </a:rPr>
              <a:t>Older Adults</a:t>
            </a:r>
          </a:p>
        </p:txBody>
      </p:sp>
      <p:sp>
        <p:nvSpPr>
          <p:cNvPr id="1286" name="Shape 1286"/>
          <p:cNvSpPr txBox="1"/>
          <p:nvPr/>
        </p:nvSpPr>
        <p:spPr>
          <a:xfrm>
            <a:off x="0" y="166255"/>
            <a:ext cx="7886700" cy="859483"/>
          </a:xfrm>
          <a:prstGeom prst="rect">
            <a:avLst/>
          </a:prstGeom>
          <a:noFill/>
          <a:ln>
            <a:noFill/>
          </a:ln>
        </p:spPr>
        <p:txBody>
          <a:bodyPr anchorCtr="0" anchor="t" bIns="45700" lIns="91425" rIns="91425" wrap="square" tIns="45700">
            <a:noAutofit/>
          </a:bodyPr>
          <a:lstStyle/>
          <a:p>
            <a:pPr indent="-187960" lvl="0" marL="0" marR="0" rtl="0" algn="l">
              <a:lnSpc>
                <a:spcPct val="80000"/>
              </a:lnSpc>
              <a:spcBef>
                <a:spcPts val="0"/>
              </a:spcBef>
              <a:buClr>
                <a:schemeClr val="dk1"/>
              </a:buClr>
              <a:buSzPts val="2960"/>
              <a:buFont typeface="Calibri"/>
              <a:buNone/>
            </a:pPr>
            <a:r>
              <a:rPr lang="en-US" sz="2960">
                <a:solidFill>
                  <a:schemeClr val="dk1"/>
                </a:solidFill>
                <a:latin typeface="Calibri"/>
                <a:ea typeface="Calibri"/>
                <a:cs typeface="Calibri"/>
                <a:sym typeface="Calibri"/>
              </a:rPr>
              <a:t>Significant Brain-Behavior correlations contributing to LV 1</a:t>
            </a: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90" name="Shape 1290"/>
        <p:cNvGrpSpPr/>
        <p:nvPr/>
      </p:nvGrpSpPr>
      <p:grpSpPr>
        <a:xfrm>
          <a:off x="0" y="0"/>
          <a:ext cx="0" cy="0"/>
          <a:chOff x="0" y="0"/>
          <a:chExt cx="0" cy="0"/>
        </a:xfrm>
      </p:grpSpPr>
      <p:pic>
        <p:nvPicPr>
          <p:cNvPr id="1291" name="Shape 1291"/>
          <p:cNvPicPr preferRelativeResize="0"/>
          <p:nvPr/>
        </p:nvPicPr>
        <p:blipFill rotWithShape="1">
          <a:blip r:embed="rId3">
            <a:alphaModFix/>
          </a:blip>
          <a:srcRect b="2364" l="33117" r="5064" t="9536"/>
          <a:stretch/>
        </p:blipFill>
        <p:spPr>
          <a:xfrm>
            <a:off x="0" y="878776"/>
            <a:ext cx="4797631" cy="3900596"/>
          </a:xfrm>
          <a:prstGeom prst="rect">
            <a:avLst/>
          </a:prstGeom>
          <a:noFill/>
          <a:ln>
            <a:noFill/>
          </a:ln>
        </p:spPr>
      </p:pic>
      <p:sp>
        <p:nvSpPr>
          <p:cNvPr id="1292" name="Shape 1292"/>
          <p:cNvSpPr txBox="1"/>
          <p:nvPr/>
        </p:nvSpPr>
        <p:spPr>
          <a:xfrm>
            <a:off x="0" y="166255"/>
            <a:ext cx="7886700" cy="859483"/>
          </a:xfrm>
          <a:prstGeom prst="rect">
            <a:avLst/>
          </a:prstGeom>
          <a:noFill/>
          <a:ln>
            <a:noFill/>
          </a:ln>
        </p:spPr>
        <p:txBody>
          <a:bodyPr anchorCtr="0" anchor="t" bIns="45700" lIns="91425" rIns="91425" wrap="square" tIns="45700">
            <a:noAutofit/>
          </a:bodyPr>
          <a:lstStyle/>
          <a:p>
            <a:pPr indent="-203200" lvl="0" marL="0" marR="0" rtl="0" algn="l">
              <a:lnSpc>
                <a:spcPct val="90000"/>
              </a:lnSpc>
              <a:spcBef>
                <a:spcPts val="0"/>
              </a:spcBef>
              <a:buClr>
                <a:schemeClr val="dk1"/>
              </a:buClr>
              <a:buSzPts val="3200"/>
              <a:buFont typeface="Calibri"/>
              <a:buNone/>
            </a:pPr>
            <a:r>
              <a:rPr lang="en-US" sz="3200">
                <a:solidFill>
                  <a:schemeClr val="dk1"/>
                </a:solidFill>
                <a:latin typeface="Calibri"/>
                <a:ea typeface="Calibri"/>
                <a:cs typeface="Calibri"/>
                <a:sym typeface="Calibri"/>
              </a:rPr>
              <a:t>Interpreting Brain-Behavior correlations</a:t>
            </a:r>
          </a:p>
        </p:txBody>
      </p:sp>
      <p:pic>
        <p:nvPicPr>
          <p:cNvPr id="1293" name="Shape 1293"/>
          <p:cNvPicPr preferRelativeResize="0"/>
          <p:nvPr/>
        </p:nvPicPr>
        <p:blipFill rotWithShape="1">
          <a:blip r:embed="rId4">
            <a:alphaModFix/>
          </a:blip>
          <a:srcRect b="4000" l="2857" r="3765" t="11414"/>
          <a:stretch/>
        </p:blipFill>
        <p:spPr>
          <a:xfrm>
            <a:off x="4940135" y="1911927"/>
            <a:ext cx="4203865" cy="2034694"/>
          </a:xfrm>
          <a:prstGeom prst="rect">
            <a:avLst/>
          </a:prstGeom>
          <a:noFill/>
          <a:ln>
            <a:noFill/>
          </a:ln>
        </p:spPr>
      </p:pic>
      <p:sp>
        <p:nvSpPr>
          <p:cNvPr id="1294" name="Shape 1294"/>
          <p:cNvSpPr txBox="1"/>
          <p:nvPr/>
        </p:nvSpPr>
        <p:spPr>
          <a:xfrm>
            <a:off x="5486399" y="3787238"/>
            <a:ext cx="1403333" cy="369332"/>
          </a:xfrm>
          <a:prstGeom prst="rect">
            <a:avLst/>
          </a:prstGeom>
          <a:noFill/>
          <a:ln>
            <a:noFill/>
          </a:ln>
        </p:spPr>
        <p:txBody>
          <a:bodyPr anchorCtr="0" anchor="t" bIns="45700" lIns="91425" rIns="91425" wrap="square" tIns="45700">
            <a:noAutofit/>
          </a:bodyPr>
          <a:lstStyle/>
          <a:p>
            <a:pPr indent="0" lvl="0" marL="0" marR="0" rtl="0" algn="l">
              <a:spcBef>
                <a:spcPts val="0"/>
              </a:spcBef>
              <a:buNone/>
            </a:pPr>
            <a:r>
              <a:rPr lang="en-US" sz="1800">
                <a:solidFill>
                  <a:schemeClr val="dk1"/>
                </a:solidFill>
                <a:latin typeface="Calibri"/>
                <a:ea typeface="Calibri"/>
                <a:cs typeface="Calibri"/>
                <a:sym typeface="Calibri"/>
              </a:rPr>
              <a:t>Young Adults</a:t>
            </a:r>
          </a:p>
        </p:txBody>
      </p:sp>
      <p:sp>
        <p:nvSpPr>
          <p:cNvPr id="1295" name="Shape 1295"/>
          <p:cNvSpPr txBox="1"/>
          <p:nvPr/>
        </p:nvSpPr>
        <p:spPr>
          <a:xfrm>
            <a:off x="7408222" y="3787238"/>
            <a:ext cx="1356462" cy="369332"/>
          </a:xfrm>
          <a:prstGeom prst="rect">
            <a:avLst/>
          </a:prstGeom>
          <a:noFill/>
          <a:ln>
            <a:noFill/>
          </a:ln>
        </p:spPr>
        <p:txBody>
          <a:bodyPr anchorCtr="0" anchor="t" bIns="45700" lIns="91425" rIns="91425" wrap="square" tIns="45700">
            <a:noAutofit/>
          </a:bodyPr>
          <a:lstStyle/>
          <a:p>
            <a:pPr indent="0" lvl="0" marL="0" marR="0" rtl="0" algn="l">
              <a:spcBef>
                <a:spcPts val="0"/>
              </a:spcBef>
              <a:buNone/>
            </a:pPr>
            <a:r>
              <a:rPr lang="en-US" sz="1800">
                <a:solidFill>
                  <a:schemeClr val="dk1"/>
                </a:solidFill>
                <a:latin typeface="Calibri"/>
                <a:ea typeface="Calibri"/>
                <a:cs typeface="Calibri"/>
                <a:sym typeface="Calibri"/>
              </a:rPr>
              <a:t>Older Adults</a:t>
            </a:r>
          </a:p>
        </p:txBody>
      </p:sp>
      <p:sp>
        <p:nvSpPr>
          <p:cNvPr id="1296" name="Shape 1296"/>
          <p:cNvSpPr txBox="1"/>
          <p:nvPr/>
        </p:nvSpPr>
        <p:spPr>
          <a:xfrm>
            <a:off x="973781" y="4722125"/>
            <a:ext cx="7481449" cy="830997"/>
          </a:xfrm>
          <a:prstGeom prst="rect">
            <a:avLst/>
          </a:prstGeom>
          <a:solidFill>
            <a:schemeClr val="lt1"/>
          </a:solidFill>
          <a:ln cap="flat" cmpd="sng" w="19050">
            <a:solidFill>
              <a:srgbClr val="92D050"/>
            </a:solidFill>
            <a:prstDash val="lgDash"/>
            <a:round/>
            <a:headEnd len="med" w="med" type="none"/>
            <a:tailEnd len="med" w="med" type="none"/>
          </a:ln>
        </p:spPr>
        <p:txBody>
          <a:bodyPr anchorCtr="0" anchor="t" bIns="45700" lIns="91425" rIns="91425" wrap="square" tIns="45700">
            <a:noAutofit/>
          </a:bodyPr>
          <a:lstStyle/>
          <a:p>
            <a:pPr indent="0" lvl="0" marL="0" marR="0" rtl="0" algn="ctr">
              <a:spcBef>
                <a:spcPts val="0"/>
              </a:spcBef>
              <a:buNone/>
            </a:pPr>
            <a:r>
              <a:rPr lang="en-US" sz="2400">
                <a:solidFill>
                  <a:schemeClr val="dk1"/>
                </a:solidFill>
                <a:latin typeface="Calibri"/>
                <a:ea typeface="Calibri"/>
                <a:cs typeface="Calibri"/>
                <a:sym typeface="Calibri"/>
              </a:rPr>
              <a:t>Young Adults show a </a:t>
            </a:r>
            <a:r>
              <a:rPr b="1" lang="en-US" sz="2400">
                <a:solidFill>
                  <a:schemeClr val="dk1"/>
                </a:solidFill>
                <a:latin typeface="Calibri"/>
                <a:ea typeface="Calibri"/>
                <a:cs typeface="Calibri"/>
                <a:sym typeface="Calibri"/>
              </a:rPr>
              <a:t>negative</a:t>
            </a:r>
            <a:r>
              <a:rPr lang="en-US" sz="2400">
                <a:solidFill>
                  <a:schemeClr val="dk1"/>
                </a:solidFill>
                <a:latin typeface="Calibri"/>
                <a:ea typeface="Calibri"/>
                <a:cs typeface="Calibri"/>
                <a:sym typeface="Calibri"/>
              </a:rPr>
              <a:t> correlation between Associative Memory Scores and Brain Scores</a:t>
            </a:r>
          </a:p>
        </p:txBody>
      </p:sp>
      <p:sp>
        <p:nvSpPr>
          <p:cNvPr id="1297" name="Shape 1297"/>
          <p:cNvSpPr txBox="1"/>
          <p:nvPr/>
        </p:nvSpPr>
        <p:spPr>
          <a:xfrm>
            <a:off x="948051" y="5753299"/>
            <a:ext cx="7481449" cy="830997"/>
          </a:xfrm>
          <a:prstGeom prst="rect">
            <a:avLst/>
          </a:prstGeom>
          <a:solidFill>
            <a:schemeClr val="lt1"/>
          </a:solidFill>
          <a:ln cap="flat" cmpd="sng" w="19050">
            <a:solidFill>
              <a:srgbClr val="92D050"/>
            </a:solidFill>
            <a:prstDash val="lgDash"/>
            <a:round/>
            <a:headEnd len="med" w="med" type="none"/>
            <a:tailEnd len="med" w="med" type="none"/>
          </a:ln>
        </p:spPr>
        <p:txBody>
          <a:bodyPr anchorCtr="0" anchor="t" bIns="45700" lIns="91425" rIns="91425" wrap="square" tIns="45700">
            <a:noAutofit/>
          </a:bodyPr>
          <a:lstStyle/>
          <a:p>
            <a:pPr indent="0" lvl="0" marL="0" marR="0" rtl="0" algn="ctr">
              <a:spcBef>
                <a:spcPts val="0"/>
              </a:spcBef>
              <a:buNone/>
            </a:pPr>
            <a:r>
              <a:rPr b="1" lang="en-US" sz="2400">
                <a:solidFill>
                  <a:schemeClr val="dk1"/>
                </a:solidFill>
                <a:latin typeface="Calibri"/>
                <a:ea typeface="Calibri"/>
                <a:cs typeface="Calibri"/>
                <a:sym typeface="Calibri"/>
              </a:rPr>
              <a:t>Increased</a:t>
            </a:r>
            <a:r>
              <a:rPr lang="en-US" sz="2400">
                <a:solidFill>
                  <a:schemeClr val="dk1"/>
                </a:solidFill>
                <a:latin typeface="Calibri"/>
                <a:ea typeface="Calibri"/>
                <a:cs typeface="Calibri"/>
                <a:sym typeface="Calibri"/>
              </a:rPr>
              <a:t> associative memory performance is correlated with </a:t>
            </a:r>
            <a:r>
              <a:rPr b="1" lang="en-US" sz="2400">
                <a:solidFill>
                  <a:schemeClr val="dk1"/>
                </a:solidFill>
                <a:latin typeface="Calibri"/>
                <a:ea typeface="Calibri"/>
                <a:cs typeface="Calibri"/>
                <a:sym typeface="Calibri"/>
              </a:rPr>
              <a:t>decreased</a:t>
            </a:r>
            <a:r>
              <a:rPr lang="en-US" sz="2400">
                <a:solidFill>
                  <a:schemeClr val="dk1"/>
                </a:solidFill>
                <a:latin typeface="Calibri"/>
                <a:ea typeface="Calibri"/>
                <a:cs typeface="Calibri"/>
                <a:sym typeface="Calibri"/>
              </a:rPr>
              <a:t> activity during encoding in hot regions</a:t>
            </a:r>
          </a:p>
        </p:txBody>
      </p:sp>
      <p:sp>
        <p:nvSpPr>
          <p:cNvPr id="1298" name="Shape 1298"/>
          <p:cNvSpPr txBox="1"/>
          <p:nvPr/>
        </p:nvSpPr>
        <p:spPr>
          <a:xfrm>
            <a:off x="5140942" y="1603169"/>
            <a:ext cx="3967433" cy="338554"/>
          </a:xfrm>
          <a:prstGeom prst="rect">
            <a:avLst/>
          </a:prstGeom>
          <a:noFill/>
          <a:ln>
            <a:noFill/>
          </a:ln>
        </p:spPr>
        <p:txBody>
          <a:bodyPr anchorCtr="0" anchor="t" bIns="45700" lIns="91425" rIns="91425" wrap="square" tIns="45700">
            <a:noAutofit/>
          </a:bodyPr>
          <a:lstStyle/>
          <a:p>
            <a:pPr indent="0" lvl="0" marL="0" marR="0" rtl="0" algn="l">
              <a:spcBef>
                <a:spcPts val="0"/>
              </a:spcBef>
              <a:buNone/>
            </a:pPr>
            <a:r>
              <a:rPr lang="en-US" sz="1600">
                <a:solidFill>
                  <a:schemeClr val="dk1"/>
                </a:solidFill>
                <a:latin typeface="Calibri"/>
                <a:ea typeface="Calibri"/>
                <a:cs typeface="Calibri"/>
                <a:sym typeface="Calibri"/>
              </a:rPr>
              <a:t>Correlations between behavior &amp; BrainScores</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9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9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02" name="Shape 1302"/>
        <p:cNvGrpSpPr/>
        <p:nvPr/>
      </p:nvGrpSpPr>
      <p:grpSpPr>
        <a:xfrm>
          <a:off x="0" y="0"/>
          <a:ext cx="0" cy="0"/>
          <a:chOff x="0" y="0"/>
          <a:chExt cx="0" cy="0"/>
        </a:xfrm>
      </p:grpSpPr>
      <p:pic>
        <p:nvPicPr>
          <p:cNvPr id="1303" name="Shape 1303"/>
          <p:cNvPicPr preferRelativeResize="0"/>
          <p:nvPr/>
        </p:nvPicPr>
        <p:blipFill rotWithShape="1">
          <a:blip r:embed="rId3">
            <a:alphaModFix/>
          </a:blip>
          <a:srcRect b="2364" l="33117" r="5064" t="9536"/>
          <a:stretch/>
        </p:blipFill>
        <p:spPr>
          <a:xfrm>
            <a:off x="0" y="878776"/>
            <a:ext cx="4797631" cy="3900596"/>
          </a:xfrm>
          <a:prstGeom prst="rect">
            <a:avLst/>
          </a:prstGeom>
          <a:noFill/>
          <a:ln>
            <a:noFill/>
          </a:ln>
        </p:spPr>
      </p:pic>
      <p:sp>
        <p:nvSpPr>
          <p:cNvPr id="1304" name="Shape 1304"/>
          <p:cNvSpPr txBox="1"/>
          <p:nvPr/>
        </p:nvSpPr>
        <p:spPr>
          <a:xfrm>
            <a:off x="0" y="166255"/>
            <a:ext cx="7886700" cy="859483"/>
          </a:xfrm>
          <a:prstGeom prst="rect">
            <a:avLst/>
          </a:prstGeom>
          <a:noFill/>
          <a:ln>
            <a:noFill/>
          </a:ln>
        </p:spPr>
        <p:txBody>
          <a:bodyPr anchorCtr="0" anchor="t" bIns="45700" lIns="91425" rIns="91425" wrap="square" tIns="45700">
            <a:noAutofit/>
          </a:bodyPr>
          <a:lstStyle/>
          <a:p>
            <a:pPr indent="-203200" lvl="0" marL="0" marR="0" rtl="0" algn="l">
              <a:lnSpc>
                <a:spcPct val="90000"/>
              </a:lnSpc>
              <a:spcBef>
                <a:spcPts val="0"/>
              </a:spcBef>
              <a:buClr>
                <a:schemeClr val="dk1"/>
              </a:buClr>
              <a:buSzPts val="3200"/>
              <a:buFont typeface="Calibri"/>
              <a:buNone/>
            </a:pPr>
            <a:r>
              <a:rPr lang="en-US" sz="3200">
                <a:solidFill>
                  <a:schemeClr val="dk1"/>
                </a:solidFill>
                <a:latin typeface="Calibri"/>
                <a:ea typeface="Calibri"/>
                <a:cs typeface="Calibri"/>
                <a:sym typeface="Calibri"/>
              </a:rPr>
              <a:t>Interpreting Brain-Behavior correlations</a:t>
            </a:r>
          </a:p>
        </p:txBody>
      </p:sp>
      <p:pic>
        <p:nvPicPr>
          <p:cNvPr id="1305" name="Shape 1305"/>
          <p:cNvPicPr preferRelativeResize="0"/>
          <p:nvPr/>
        </p:nvPicPr>
        <p:blipFill rotWithShape="1">
          <a:blip r:embed="rId4">
            <a:alphaModFix/>
          </a:blip>
          <a:srcRect b="4000" l="2857" r="3765" t="11414"/>
          <a:stretch/>
        </p:blipFill>
        <p:spPr>
          <a:xfrm>
            <a:off x="4940135" y="1911927"/>
            <a:ext cx="4203865" cy="2034694"/>
          </a:xfrm>
          <a:prstGeom prst="rect">
            <a:avLst/>
          </a:prstGeom>
          <a:noFill/>
          <a:ln>
            <a:noFill/>
          </a:ln>
        </p:spPr>
      </p:pic>
      <p:sp>
        <p:nvSpPr>
          <p:cNvPr id="1306" name="Shape 1306"/>
          <p:cNvSpPr txBox="1"/>
          <p:nvPr/>
        </p:nvSpPr>
        <p:spPr>
          <a:xfrm>
            <a:off x="5486399" y="3787238"/>
            <a:ext cx="1403333" cy="369332"/>
          </a:xfrm>
          <a:prstGeom prst="rect">
            <a:avLst/>
          </a:prstGeom>
          <a:noFill/>
          <a:ln>
            <a:noFill/>
          </a:ln>
        </p:spPr>
        <p:txBody>
          <a:bodyPr anchorCtr="0" anchor="t" bIns="45700" lIns="91425" rIns="91425" wrap="square" tIns="45700">
            <a:noAutofit/>
          </a:bodyPr>
          <a:lstStyle/>
          <a:p>
            <a:pPr indent="0" lvl="0" marL="0" marR="0" rtl="0" algn="l">
              <a:spcBef>
                <a:spcPts val="0"/>
              </a:spcBef>
              <a:buNone/>
            </a:pPr>
            <a:r>
              <a:rPr lang="en-US" sz="1800">
                <a:solidFill>
                  <a:schemeClr val="dk1"/>
                </a:solidFill>
                <a:latin typeface="Calibri"/>
                <a:ea typeface="Calibri"/>
                <a:cs typeface="Calibri"/>
                <a:sym typeface="Calibri"/>
              </a:rPr>
              <a:t>Young Adults</a:t>
            </a:r>
          </a:p>
        </p:txBody>
      </p:sp>
      <p:sp>
        <p:nvSpPr>
          <p:cNvPr id="1307" name="Shape 1307"/>
          <p:cNvSpPr txBox="1"/>
          <p:nvPr/>
        </p:nvSpPr>
        <p:spPr>
          <a:xfrm>
            <a:off x="7408222" y="3787238"/>
            <a:ext cx="1356462" cy="369332"/>
          </a:xfrm>
          <a:prstGeom prst="rect">
            <a:avLst/>
          </a:prstGeom>
          <a:noFill/>
          <a:ln>
            <a:noFill/>
          </a:ln>
        </p:spPr>
        <p:txBody>
          <a:bodyPr anchorCtr="0" anchor="t" bIns="45700" lIns="91425" rIns="91425" wrap="square" tIns="45700">
            <a:noAutofit/>
          </a:bodyPr>
          <a:lstStyle/>
          <a:p>
            <a:pPr indent="0" lvl="0" marL="0" marR="0" rtl="0" algn="l">
              <a:spcBef>
                <a:spcPts val="0"/>
              </a:spcBef>
              <a:buNone/>
            </a:pPr>
            <a:r>
              <a:rPr lang="en-US" sz="1800">
                <a:solidFill>
                  <a:schemeClr val="dk1"/>
                </a:solidFill>
                <a:latin typeface="Calibri"/>
                <a:ea typeface="Calibri"/>
                <a:cs typeface="Calibri"/>
                <a:sym typeface="Calibri"/>
              </a:rPr>
              <a:t>Older Adults</a:t>
            </a:r>
          </a:p>
        </p:txBody>
      </p:sp>
      <p:sp>
        <p:nvSpPr>
          <p:cNvPr id="1308" name="Shape 1308"/>
          <p:cNvSpPr txBox="1"/>
          <p:nvPr/>
        </p:nvSpPr>
        <p:spPr>
          <a:xfrm>
            <a:off x="973781" y="4722125"/>
            <a:ext cx="7481449" cy="830997"/>
          </a:xfrm>
          <a:prstGeom prst="rect">
            <a:avLst/>
          </a:prstGeom>
          <a:solidFill>
            <a:schemeClr val="lt1"/>
          </a:solidFill>
          <a:ln cap="flat" cmpd="sng" w="19050">
            <a:solidFill>
              <a:srgbClr val="92D050"/>
            </a:solidFill>
            <a:prstDash val="lgDash"/>
            <a:round/>
            <a:headEnd len="med" w="med" type="none"/>
            <a:tailEnd len="med" w="med" type="none"/>
          </a:ln>
        </p:spPr>
        <p:txBody>
          <a:bodyPr anchorCtr="0" anchor="t" bIns="45700" lIns="91425" rIns="91425" wrap="square" tIns="45700">
            <a:noAutofit/>
          </a:bodyPr>
          <a:lstStyle/>
          <a:p>
            <a:pPr indent="0" lvl="0" marL="0" marR="0" rtl="0" algn="ctr">
              <a:spcBef>
                <a:spcPts val="0"/>
              </a:spcBef>
              <a:buNone/>
            </a:pPr>
            <a:r>
              <a:rPr lang="en-US" sz="2400">
                <a:solidFill>
                  <a:schemeClr val="dk1"/>
                </a:solidFill>
                <a:latin typeface="Calibri"/>
                <a:ea typeface="Calibri"/>
                <a:cs typeface="Calibri"/>
                <a:sym typeface="Calibri"/>
              </a:rPr>
              <a:t>Older Adults show a </a:t>
            </a:r>
            <a:r>
              <a:rPr b="1" lang="en-US" sz="2400">
                <a:solidFill>
                  <a:schemeClr val="dk1"/>
                </a:solidFill>
                <a:latin typeface="Calibri"/>
                <a:ea typeface="Calibri"/>
                <a:cs typeface="Calibri"/>
                <a:sym typeface="Calibri"/>
              </a:rPr>
              <a:t>positive</a:t>
            </a:r>
            <a:r>
              <a:rPr lang="en-US" sz="2400">
                <a:solidFill>
                  <a:schemeClr val="dk1"/>
                </a:solidFill>
                <a:latin typeface="Calibri"/>
                <a:ea typeface="Calibri"/>
                <a:cs typeface="Calibri"/>
                <a:sym typeface="Calibri"/>
              </a:rPr>
              <a:t> correlation between </a:t>
            </a:r>
          </a:p>
          <a:p>
            <a:pPr indent="0" lvl="0" marL="0" marR="0" rtl="0" algn="ctr">
              <a:spcBef>
                <a:spcPts val="0"/>
              </a:spcBef>
              <a:buNone/>
            </a:pPr>
            <a:r>
              <a:rPr lang="en-US" sz="2400">
                <a:solidFill>
                  <a:schemeClr val="dk1"/>
                </a:solidFill>
                <a:latin typeface="Calibri"/>
                <a:ea typeface="Calibri"/>
                <a:cs typeface="Calibri"/>
                <a:sym typeface="Calibri"/>
              </a:rPr>
              <a:t>Item and Associative Memory Scores and Brain Scores</a:t>
            </a:r>
          </a:p>
        </p:txBody>
      </p:sp>
      <p:sp>
        <p:nvSpPr>
          <p:cNvPr id="1309" name="Shape 1309"/>
          <p:cNvSpPr txBox="1"/>
          <p:nvPr/>
        </p:nvSpPr>
        <p:spPr>
          <a:xfrm>
            <a:off x="665018" y="5753299"/>
            <a:ext cx="8205849" cy="830997"/>
          </a:xfrm>
          <a:prstGeom prst="rect">
            <a:avLst/>
          </a:prstGeom>
          <a:solidFill>
            <a:schemeClr val="lt1"/>
          </a:solidFill>
          <a:ln cap="flat" cmpd="sng" w="19050">
            <a:solidFill>
              <a:srgbClr val="92D050"/>
            </a:solidFill>
            <a:prstDash val="lgDash"/>
            <a:round/>
            <a:headEnd len="med" w="med" type="none"/>
            <a:tailEnd len="med" w="med" type="none"/>
          </a:ln>
        </p:spPr>
        <p:txBody>
          <a:bodyPr anchorCtr="0" anchor="t" bIns="45700" lIns="91425" rIns="91425" wrap="square" tIns="45700">
            <a:noAutofit/>
          </a:bodyPr>
          <a:lstStyle/>
          <a:p>
            <a:pPr indent="0" lvl="0" marL="0" marR="0" rtl="0" algn="ctr">
              <a:spcBef>
                <a:spcPts val="0"/>
              </a:spcBef>
              <a:buNone/>
            </a:pPr>
            <a:r>
              <a:rPr b="1" lang="en-US" sz="2400">
                <a:solidFill>
                  <a:schemeClr val="dk1"/>
                </a:solidFill>
                <a:latin typeface="Calibri"/>
                <a:ea typeface="Calibri"/>
                <a:cs typeface="Calibri"/>
                <a:sym typeface="Calibri"/>
              </a:rPr>
              <a:t>Increased</a:t>
            </a:r>
            <a:r>
              <a:rPr lang="en-US" sz="2400">
                <a:solidFill>
                  <a:schemeClr val="dk1"/>
                </a:solidFill>
                <a:latin typeface="Calibri"/>
                <a:ea typeface="Calibri"/>
                <a:cs typeface="Calibri"/>
                <a:sym typeface="Calibri"/>
              </a:rPr>
              <a:t> item and associative memory performance is correlated with </a:t>
            </a:r>
            <a:r>
              <a:rPr b="1" lang="en-US" sz="2400">
                <a:solidFill>
                  <a:schemeClr val="dk1"/>
                </a:solidFill>
                <a:latin typeface="Calibri"/>
                <a:ea typeface="Calibri"/>
                <a:cs typeface="Calibri"/>
                <a:sym typeface="Calibri"/>
              </a:rPr>
              <a:t>increased</a:t>
            </a:r>
            <a:r>
              <a:rPr lang="en-US" sz="2400">
                <a:solidFill>
                  <a:schemeClr val="dk1"/>
                </a:solidFill>
                <a:latin typeface="Calibri"/>
                <a:ea typeface="Calibri"/>
                <a:cs typeface="Calibri"/>
                <a:sym typeface="Calibri"/>
              </a:rPr>
              <a:t> activity during encoding in hot regions</a:t>
            </a:r>
          </a:p>
        </p:txBody>
      </p:sp>
      <p:sp>
        <p:nvSpPr>
          <p:cNvPr id="1310" name="Shape 1310"/>
          <p:cNvSpPr txBox="1"/>
          <p:nvPr/>
        </p:nvSpPr>
        <p:spPr>
          <a:xfrm>
            <a:off x="5140942" y="1603169"/>
            <a:ext cx="3967433" cy="338554"/>
          </a:xfrm>
          <a:prstGeom prst="rect">
            <a:avLst/>
          </a:prstGeom>
          <a:noFill/>
          <a:ln>
            <a:noFill/>
          </a:ln>
        </p:spPr>
        <p:txBody>
          <a:bodyPr anchorCtr="0" anchor="t" bIns="45700" lIns="91425" rIns="91425" wrap="square" tIns="45700">
            <a:noAutofit/>
          </a:bodyPr>
          <a:lstStyle/>
          <a:p>
            <a:pPr indent="0" lvl="0" marL="0" marR="0" rtl="0" algn="l">
              <a:spcBef>
                <a:spcPts val="0"/>
              </a:spcBef>
              <a:buNone/>
            </a:pPr>
            <a:r>
              <a:rPr lang="en-US" sz="1600">
                <a:solidFill>
                  <a:schemeClr val="dk1"/>
                </a:solidFill>
                <a:latin typeface="Calibri"/>
                <a:ea typeface="Calibri"/>
                <a:cs typeface="Calibri"/>
                <a:sym typeface="Calibri"/>
              </a:rPr>
              <a:t>Correlations between behavior &amp; BrainScores</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0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0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7" name="Shape 187"/>
        <p:cNvGrpSpPr/>
        <p:nvPr/>
      </p:nvGrpSpPr>
      <p:grpSpPr>
        <a:xfrm>
          <a:off x="0" y="0"/>
          <a:ext cx="0" cy="0"/>
          <a:chOff x="0" y="0"/>
          <a:chExt cx="0" cy="0"/>
        </a:xfrm>
      </p:grpSpPr>
      <p:pic>
        <p:nvPicPr>
          <p:cNvPr id="188" name="Shape 188"/>
          <p:cNvPicPr preferRelativeResize="0"/>
          <p:nvPr/>
        </p:nvPicPr>
        <p:blipFill rotWithShape="1">
          <a:blip r:embed="rId3">
            <a:alphaModFix/>
          </a:blip>
          <a:srcRect b="0" l="0" r="0" t="0"/>
          <a:stretch/>
        </p:blipFill>
        <p:spPr>
          <a:xfrm>
            <a:off x="0" y="994088"/>
            <a:ext cx="9144000" cy="4869824"/>
          </a:xfrm>
          <a:prstGeom prst="rect">
            <a:avLst/>
          </a:prstGeom>
          <a:noFill/>
          <a:ln>
            <a:noFill/>
          </a:ln>
        </p:spPr>
      </p:pic>
      <p:sp>
        <p:nvSpPr>
          <p:cNvPr id="189" name="Shape 189"/>
          <p:cNvSpPr txBox="1"/>
          <p:nvPr/>
        </p:nvSpPr>
        <p:spPr>
          <a:xfrm>
            <a:off x="926592" y="3059668"/>
            <a:ext cx="412292" cy="369332"/>
          </a:xfrm>
          <a:prstGeom prst="rect">
            <a:avLst/>
          </a:prstGeom>
          <a:solidFill>
            <a:srgbClr val="E1EFD8"/>
          </a:solidFill>
          <a:ln cap="flat" cmpd="sng" w="28575">
            <a:solidFill>
              <a:srgbClr val="92D050"/>
            </a:solidFill>
            <a:prstDash val="dash"/>
            <a:round/>
            <a:headEnd len="med" w="med" type="none"/>
            <a:tailEnd len="med" w="med" type="none"/>
          </a:ln>
        </p:spPr>
        <p:txBody>
          <a:bodyPr anchorCtr="0" anchor="t" bIns="45700" lIns="91425" rIns="91425" wrap="square" tIns="45700">
            <a:noAutofit/>
          </a:bodyPr>
          <a:lstStyle/>
          <a:p>
            <a:pPr indent="0" lvl="0" marL="0" marR="0" rtl="0" algn="ctr">
              <a:spcBef>
                <a:spcPts val="0"/>
              </a:spcBef>
              <a:buNone/>
            </a:pPr>
            <a:r>
              <a:rPr b="0" i="0" lang="en-US" sz="1800" u="none" cap="none" strike="noStrike">
                <a:solidFill>
                  <a:schemeClr val="dk1"/>
                </a:solidFill>
                <a:latin typeface="Calibri"/>
                <a:ea typeface="Calibri"/>
                <a:cs typeface="Calibri"/>
                <a:sym typeface="Calibri"/>
              </a:rPr>
              <a:t>1. </a:t>
            </a:r>
          </a:p>
        </p:txBody>
      </p:sp>
      <p:sp>
        <p:nvSpPr>
          <p:cNvPr id="190" name="Shape 190"/>
          <p:cNvSpPr txBox="1"/>
          <p:nvPr/>
        </p:nvSpPr>
        <p:spPr>
          <a:xfrm>
            <a:off x="926592" y="3687556"/>
            <a:ext cx="412292" cy="369332"/>
          </a:xfrm>
          <a:prstGeom prst="rect">
            <a:avLst/>
          </a:prstGeom>
          <a:solidFill>
            <a:srgbClr val="E1EFD8"/>
          </a:solidFill>
          <a:ln cap="flat" cmpd="sng" w="28575">
            <a:solidFill>
              <a:srgbClr val="92D050"/>
            </a:solidFill>
            <a:prstDash val="dash"/>
            <a:round/>
            <a:headEnd len="med" w="med" type="none"/>
            <a:tailEnd len="med" w="med" type="none"/>
          </a:ln>
        </p:spPr>
        <p:txBody>
          <a:bodyPr anchorCtr="0" anchor="t" bIns="45700" lIns="91425" rIns="91425" wrap="square" tIns="45700">
            <a:noAutofit/>
          </a:bodyPr>
          <a:lstStyle/>
          <a:p>
            <a:pPr indent="0" lvl="0" marL="0" marR="0" rtl="0" algn="ctr">
              <a:spcBef>
                <a:spcPts val="0"/>
              </a:spcBef>
              <a:buNone/>
            </a:pPr>
            <a:r>
              <a:rPr b="0" i="0" lang="en-US" sz="1800" u="none" cap="none" strike="noStrike">
                <a:solidFill>
                  <a:schemeClr val="dk1"/>
                </a:solidFill>
                <a:latin typeface="Calibri"/>
                <a:ea typeface="Calibri"/>
                <a:cs typeface="Calibri"/>
                <a:sym typeface="Calibri"/>
              </a:rPr>
              <a:t>2. </a:t>
            </a:r>
          </a:p>
        </p:txBody>
      </p:sp>
      <p:sp>
        <p:nvSpPr>
          <p:cNvPr id="191" name="Shape 191"/>
          <p:cNvSpPr txBox="1"/>
          <p:nvPr/>
        </p:nvSpPr>
        <p:spPr>
          <a:xfrm>
            <a:off x="926592" y="4315444"/>
            <a:ext cx="412292" cy="369332"/>
          </a:xfrm>
          <a:prstGeom prst="rect">
            <a:avLst/>
          </a:prstGeom>
          <a:solidFill>
            <a:srgbClr val="E1EFD8"/>
          </a:solidFill>
          <a:ln cap="flat" cmpd="sng" w="28575">
            <a:solidFill>
              <a:srgbClr val="92D050"/>
            </a:solidFill>
            <a:prstDash val="dash"/>
            <a:round/>
            <a:headEnd len="med" w="med" type="none"/>
            <a:tailEnd len="med" w="med" type="none"/>
          </a:ln>
        </p:spPr>
        <p:txBody>
          <a:bodyPr anchorCtr="0" anchor="t" bIns="45700" lIns="91425" rIns="91425" wrap="square" tIns="45700">
            <a:noAutofit/>
          </a:bodyPr>
          <a:lstStyle/>
          <a:p>
            <a:pPr indent="0" lvl="0" marL="0" marR="0" rtl="0" algn="ctr">
              <a:spcBef>
                <a:spcPts val="0"/>
              </a:spcBef>
              <a:buNone/>
            </a:pPr>
            <a:r>
              <a:rPr b="0" i="0" lang="en-US" sz="1800" u="none" cap="none" strike="noStrike">
                <a:solidFill>
                  <a:schemeClr val="dk1"/>
                </a:solidFill>
                <a:latin typeface="Calibri"/>
                <a:ea typeface="Calibri"/>
                <a:cs typeface="Calibri"/>
                <a:sym typeface="Calibri"/>
              </a:rPr>
              <a:t>3. </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14" name="Shape 1314"/>
        <p:cNvGrpSpPr/>
        <p:nvPr/>
      </p:nvGrpSpPr>
      <p:grpSpPr>
        <a:xfrm>
          <a:off x="0" y="0"/>
          <a:ext cx="0" cy="0"/>
          <a:chOff x="0" y="0"/>
          <a:chExt cx="0" cy="0"/>
        </a:xfrm>
      </p:grpSpPr>
      <p:pic>
        <p:nvPicPr>
          <p:cNvPr id="1315" name="Shape 1315"/>
          <p:cNvPicPr preferRelativeResize="0"/>
          <p:nvPr/>
        </p:nvPicPr>
        <p:blipFill rotWithShape="1">
          <a:blip r:embed="rId3">
            <a:alphaModFix/>
          </a:blip>
          <a:srcRect b="0" l="0" r="0" t="0"/>
          <a:stretch/>
        </p:blipFill>
        <p:spPr>
          <a:xfrm>
            <a:off x="0" y="977194"/>
            <a:ext cx="9144000" cy="4903611"/>
          </a:xfrm>
          <a:prstGeom prst="rect">
            <a:avLst/>
          </a:prstGeom>
          <a:noFill/>
          <a:ln>
            <a:noFill/>
          </a:ln>
        </p:spPr>
      </p:pic>
      <p:sp>
        <p:nvSpPr>
          <p:cNvPr id="1316" name="Shape 1316"/>
          <p:cNvSpPr txBox="1"/>
          <p:nvPr/>
        </p:nvSpPr>
        <p:spPr>
          <a:xfrm>
            <a:off x="0" y="35625"/>
            <a:ext cx="7886700" cy="859483"/>
          </a:xfrm>
          <a:prstGeom prst="rect">
            <a:avLst/>
          </a:prstGeom>
          <a:noFill/>
          <a:ln>
            <a:noFill/>
          </a:ln>
        </p:spPr>
        <p:txBody>
          <a:bodyPr anchorCtr="0" anchor="t" bIns="45700" lIns="91425" rIns="91425" wrap="square" tIns="45700">
            <a:noAutofit/>
          </a:bodyPr>
          <a:lstStyle/>
          <a:p>
            <a:pPr indent="-187960" lvl="0" marL="0" marR="0" rtl="0" algn="l">
              <a:lnSpc>
                <a:spcPct val="80000"/>
              </a:lnSpc>
              <a:spcBef>
                <a:spcPts val="0"/>
              </a:spcBef>
              <a:buClr>
                <a:schemeClr val="dk1"/>
              </a:buClr>
              <a:buSzPts val="2960"/>
              <a:buFont typeface="Calibri"/>
              <a:buNone/>
            </a:pPr>
            <a:r>
              <a:rPr lang="en-US" sz="2960">
                <a:solidFill>
                  <a:schemeClr val="dk1"/>
                </a:solidFill>
                <a:latin typeface="Calibri"/>
                <a:ea typeface="Calibri"/>
                <a:cs typeface="Calibri"/>
                <a:sym typeface="Calibri"/>
              </a:rPr>
              <a:t>Examining the TimeCourse of the brain-behavior relationships</a:t>
            </a:r>
          </a:p>
        </p:txBody>
      </p:sp>
      <p:sp>
        <p:nvSpPr>
          <p:cNvPr id="1317" name="Shape 1317"/>
          <p:cNvSpPr txBox="1"/>
          <p:nvPr/>
        </p:nvSpPr>
        <p:spPr>
          <a:xfrm>
            <a:off x="0" y="1243939"/>
            <a:ext cx="2144177" cy="276999"/>
          </a:xfrm>
          <a:prstGeom prst="rect">
            <a:avLst/>
          </a:prstGeom>
          <a:solidFill>
            <a:srgbClr val="E1EFD8"/>
          </a:solidFill>
          <a:ln cap="flat" cmpd="sng" w="9525">
            <a:solidFill>
              <a:schemeClr val="accent6"/>
            </a:solidFill>
            <a:prstDash val="solid"/>
            <a:round/>
            <a:headEnd len="med" w="med" type="none"/>
            <a:tailEnd len="med" w="med" type="none"/>
          </a:ln>
        </p:spPr>
        <p:txBody>
          <a:bodyPr anchorCtr="0" anchor="t" bIns="45700" lIns="91425" rIns="91425" wrap="square" tIns="45700">
            <a:noAutofit/>
          </a:bodyPr>
          <a:lstStyle/>
          <a:p>
            <a:pPr indent="0" lvl="0" marL="0" marR="0" rtl="0" algn="l">
              <a:spcBef>
                <a:spcPts val="0"/>
              </a:spcBef>
              <a:buNone/>
            </a:pPr>
            <a:r>
              <a:rPr lang="en-US" sz="1200">
                <a:solidFill>
                  <a:schemeClr val="dk1"/>
                </a:solidFill>
                <a:latin typeface="Calibri"/>
                <a:ea typeface="Calibri"/>
                <a:cs typeface="Calibri"/>
                <a:sym typeface="Calibri"/>
              </a:rPr>
              <a:t>Temporal Brain Correlation Plot</a:t>
            </a:r>
          </a:p>
        </p:txBody>
      </p:sp>
      <p:pic>
        <p:nvPicPr>
          <p:cNvPr id="1318" name="Shape 1318"/>
          <p:cNvPicPr preferRelativeResize="0"/>
          <p:nvPr/>
        </p:nvPicPr>
        <p:blipFill rotWithShape="1">
          <a:blip r:embed="rId4">
            <a:alphaModFix/>
          </a:blip>
          <a:srcRect b="6065" l="31710" r="34264" t="13531"/>
          <a:stretch/>
        </p:blipFill>
        <p:spPr>
          <a:xfrm>
            <a:off x="5747657" y="1579418"/>
            <a:ext cx="3111336" cy="3942608"/>
          </a:xfrm>
          <a:prstGeom prst="rect">
            <a:avLst/>
          </a:prstGeom>
          <a:noFill/>
          <a:ln>
            <a:noFill/>
          </a:ln>
        </p:spPr>
      </p:pic>
      <p:sp>
        <p:nvSpPr>
          <p:cNvPr id="1319" name="Shape 1319"/>
          <p:cNvSpPr txBox="1"/>
          <p:nvPr/>
        </p:nvSpPr>
        <p:spPr>
          <a:xfrm>
            <a:off x="3859480" y="1424048"/>
            <a:ext cx="1403333" cy="369332"/>
          </a:xfrm>
          <a:prstGeom prst="rect">
            <a:avLst/>
          </a:prstGeom>
          <a:noFill/>
          <a:ln>
            <a:noFill/>
          </a:ln>
        </p:spPr>
        <p:txBody>
          <a:bodyPr anchorCtr="0" anchor="t" bIns="45700" lIns="91425" rIns="91425" wrap="square" tIns="45700">
            <a:noAutofit/>
          </a:bodyPr>
          <a:lstStyle/>
          <a:p>
            <a:pPr indent="0" lvl="0" marL="0" marR="0" rtl="0" algn="l">
              <a:spcBef>
                <a:spcPts val="0"/>
              </a:spcBef>
              <a:buNone/>
            </a:pPr>
            <a:r>
              <a:rPr lang="en-US" sz="1800">
                <a:solidFill>
                  <a:schemeClr val="dk1"/>
                </a:solidFill>
                <a:latin typeface="Calibri"/>
                <a:ea typeface="Calibri"/>
                <a:cs typeface="Calibri"/>
                <a:sym typeface="Calibri"/>
              </a:rPr>
              <a:t>Young Adults</a:t>
            </a:r>
          </a:p>
        </p:txBody>
      </p:sp>
      <p:sp>
        <p:nvSpPr>
          <p:cNvPr id="1320" name="Shape 1320"/>
          <p:cNvSpPr txBox="1"/>
          <p:nvPr/>
        </p:nvSpPr>
        <p:spPr>
          <a:xfrm>
            <a:off x="6612553" y="1424048"/>
            <a:ext cx="1356462" cy="369332"/>
          </a:xfrm>
          <a:prstGeom prst="rect">
            <a:avLst/>
          </a:prstGeom>
          <a:noFill/>
          <a:ln>
            <a:noFill/>
          </a:ln>
        </p:spPr>
        <p:txBody>
          <a:bodyPr anchorCtr="0" anchor="t" bIns="45700" lIns="91425" rIns="91425" wrap="square" tIns="45700">
            <a:noAutofit/>
          </a:bodyPr>
          <a:lstStyle/>
          <a:p>
            <a:pPr indent="0" lvl="0" marL="0" marR="0" rtl="0" algn="l">
              <a:spcBef>
                <a:spcPts val="0"/>
              </a:spcBef>
              <a:buNone/>
            </a:pPr>
            <a:r>
              <a:rPr lang="en-US" sz="1800">
                <a:solidFill>
                  <a:schemeClr val="dk1"/>
                </a:solidFill>
                <a:latin typeface="Calibri"/>
                <a:ea typeface="Calibri"/>
                <a:cs typeface="Calibri"/>
                <a:sym typeface="Calibri"/>
              </a:rPr>
              <a:t>Older Adults</a:t>
            </a:r>
          </a:p>
        </p:txBody>
      </p:sp>
      <p:sp>
        <p:nvSpPr>
          <p:cNvPr id="1321" name="Shape 1321"/>
          <p:cNvSpPr txBox="1"/>
          <p:nvPr/>
        </p:nvSpPr>
        <p:spPr>
          <a:xfrm>
            <a:off x="3738747" y="5257799"/>
            <a:ext cx="1428981" cy="369332"/>
          </a:xfrm>
          <a:prstGeom prst="rect">
            <a:avLst/>
          </a:prstGeom>
          <a:noFill/>
          <a:ln>
            <a:noFill/>
          </a:ln>
        </p:spPr>
        <p:txBody>
          <a:bodyPr anchorCtr="0" anchor="t" bIns="45700" lIns="91425" rIns="91425" wrap="square" tIns="45700">
            <a:noAutofit/>
          </a:bodyPr>
          <a:lstStyle/>
          <a:p>
            <a:pPr indent="0" lvl="0" marL="0" marR="0" rtl="0" algn="l">
              <a:spcBef>
                <a:spcPts val="0"/>
              </a:spcBef>
              <a:buNone/>
            </a:pPr>
            <a:r>
              <a:rPr lang="en-US" sz="1800">
                <a:solidFill>
                  <a:schemeClr val="dk1"/>
                </a:solidFill>
                <a:latin typeface="Calibri"/>
                <a:ea typeface="Calibri"/>
                <a:cs typeface="Calibri"/>
                <a:sym typeface="Calibri"/>
              </a:rPr>
              <a:t>Temporal Lag</a:t>
            </a:r>
          </a:p>
        </p:txBody>
      </p:sp>
      <p:sp>
        <p:nvSpPr>
          <p:cNvPr id="1322" name="Shape 1322"/>
          <p:cNvSpPr txBox="1"/>
          <p:nvPr/>
        </p:nvSpPr>
        <p:spPr>
          <a:xfrm>
            <a:off x="6693723" y="5257799"/>
            <a:ext cx="1428981" cy="369332"/>
          </a:xfrm>
          <a:prstGeom prst="rect">
            <a:avLst/>
          </a:prstGeom>
          <a:noFill/>
          <a:ln>
            <a:noFill/>
          </a:ln>
        </p:spPr>
        <p:txBody>
          <a:bodyPr anchorCtr="0" anchor="t" bIns="45700" lIns="91425" rIns="91425" wrap="square" tIns="45700">
            <a:noAutofit/>
          </a:bodyPr>
          <a:lstStyle/>
          <a:p>
            <a:pPr indent="0" lvl="0" marL="0" marR="0" rtl="0" algn="l">
              <a:spcBef>
                <a:spcPts val="0"/>
              </a:spcBef>
              <a:buNone/>
            </a:pPr>
            <a:r>
              <a:rPr lang="en-US" sz="1800">
                <a:solidFill>
                  <a:schemeClr val="dk1"/>
                </a:solidFill>
                <a:latin typeface="Calibri"/>
                <a:ea typeface="Calibri"/>
                <a:cs typeface="Calibri"/>
                <a:sym typeface="Calibri"/>
              </a:rPr>
              <a:t>Temporal Lag</a:t>
            </a:r>
          </a:p>
        </p:txBody>
      </p:sp>
      <p:cxnSp>
        <p:nvCxnSpPr>
          <p:cNvPr id="1323" name="Shape 1323"/>
          <p:cNvCxnSpPr/>
          <p:nvPr/>
        </p:nvCxnSpPr>
        <p:spPr>
          <a:xfrm>
            <a:off x="3408218" y="2303813"/>
            <a:ext cx="2090057" cy="0"/>
          </a:xfrm>
          <a:prstGeom prst="straightConnector1">
            <a:avLst/>
          </a:prstGeom>
          <a:noFill/>
          <a:ln cap="flat" cmpd="sng" w="9525">
            <a:solidFill>
              <a:srgbClr val="A5A5A5"/>
            </a:solidFill>
            <a:prstDash val="solid"/>
            <a:miter lim="800000"/>
            <a:headEnd len="med" w="med" type="none"/>
            <a:tailEnd len="med" w="med" type="none"/>
          </a:ln>
        </p:spPr>
      </p:cxnSp>
      <p:cxnSp>
        <p:nvCxnSpPr>
          <p:cNvPr id="1324" name="Shape 1324"/>
          <p:cNvCxnSpPr/>
          <p:nvPr/>
        </p:nvCxnSpPr>
        <p:spPr>
          <a:xfrm>
            <a:off x="3394363" y="3964379"/>
            <a:ext cx="2090057" cy="0"/>
          </a:xfrm>
          <a:prstGeom prst="straightConnector1">
            <a:avLst/>
          </a:prstGeom>
          <a:noFill/>
          <a:ln cap="flat" cmpd="sng" w="9525">
            <a:solidFill>
              <a:srgbClr val="A5A5A5"/>
            </a:solidFill>
            <a:prstDash val="solid"/>
            <a:miter lim="800000"/>
            <a:headEnd len="med" w="med" type="none"/>
            <a:tailEnd len="med" w="med"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1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32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32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28" name="Shape 1328"/>
        <p:cNvGrpSpPr/>
        <p:nvPr/>
      </p:nvGrpSpPr>
      <p:grpSpPr>
        <a:xfrm>
          <a:off x="0" y="0"/>
          <a:ext cx="0" cy="0"/>
          <a:chOff x="0" y="0"/>
          <a:chExt cx="0" cy="0"/>
        </a:xfrm>
      </p:grpSpPr>
      <p:sp>
        <p:nvSpPr>
          <p:cNvPr id="1329" name="Shape 1329"/>
          <p:cNvSpPr txBox="1"/>
          <p:nvPr>
            <p:ph type="title"/>
          </p:nvPr>
        </p:nvSpPr>
        <p:spPr>
          <a:xfrm>
            <a:off x="628650" y="365126"/>
            <a:ext cx="7886700" cy="1325563"/>
          </a:xfrm>
          <a:prstGeom prst="rect">
            <a:avLst/>
          </a:prstGeom>
          <a:noFill/>
          <a:ln>
            <a:noFill/>
          </a:ln>
        </p:spPr>
        <p:txBody>
          <a:bodyPr anchorCtr="0" anchor="ctr" bIns="45700" lIns="91425" rIns="91425" wrap="square" tIns="45700">
            <a:noAutofit/>
          </a:bodyPr>
          <a:lstStyle/>
          <a:p>
            <a:pPr indent="-228600" lvl="0" marL="0" marR="0" rtl="0" algn="l">
              <a:lnSpc>
                <a:spcPct val="90000"/>
              </a:lnSpc>
              <a:spcBef>
                <a:spcPts val="0"/>
              </a:spcBef>
              <a:buClr>
                <a:schemeClr val="dk1"/>
              </a:buClr>
              <a:buSzPts val="3600"/>
              <a:buFont typeface="Calibri"/>
              <a:buNone/>
            </a:pPr>
            <a:r>
              <a:rPr b="0" i="0" lang="en-US" sz="3600" u="none" cap="none" strike="noStrike">
                <a:solidFill>
                  <a:schemeClr val="dk1"/>
                </a:solidFill>
                <a:latin typeface="Calibri"/>
                <a:ea typeface="Calibri"/>
                <a:cs typeface="Calibri"/>
                <a:sym typeface="Calibri"/>
              </a:rPr>
              <a:t>Event-Related Behavioral PLS Summary</a:t>
            </a:r>
          </a:p>
        </p:txBody>
      </p:sp>
      <p:sp>
        <p:nvSpPr>
          <p:cNvPr id="1330" name="Shape 1330"/>
          <p:cNvSpPr txBox="1"/>
          <p:nvPr>
            <p:ph idx="1" type="body"/>
          </p:nvPr>
        </p:nvSpPr>
        <p:spPr>
          <a:xfrm>
            <a:off x="628650" y="1825625"/>
            <a:ext cx="7886700" cy="4351338"/>
          </a:xfrm>
          <a:prstGeom prst="rect">
            <a:avLst/>
          </a:prstGeom>
          <a:noFill/>
          <a:ln>
            <a:noFill/>
          </a:ln>
        </p:spPr>
        <p:txBody>
          <a:bodyPr anchorCtr="0" anchor="t" bIns="45700" lIns="91425" rIns="91425" wrap="square" tIns="45700">
            <a:noAutofit/>
          </a:bodyPr>
          <a:lstStyle/>
          <a:p>
            <a:pPr indent="-228600" lvl="0" marL="228600" marR="0" rtl="0" algn="l">
              <a:lnSpc>
                <a:spcPct val="90000"/>
              </a:lnSpc>
              <a:spcBef>
                <a:spcPts val="0"/>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Way to examine behavioral (or other) correlates of activity patterns in relation to task design/participant groups</a:t>
            </a:r>
          </a:p>
          <a:p>
            <a:pPr indent="-177800" lvl="0" marL="0" marR="0" rtl="0" algn="l">
              <a:lnSpc>
                <a:spcPct val="90000"/>
              </a:lnSpc>
              <a:spcBef>
                <a:spcPts val="1000"/>
              </a:spcBef>
              <a:spcAft>
                <a:spcPts val="0"/>
              </a:spcAft>
              <a:buClr>
                <a:schemeClr val="dk1"/>
              </a:buClr>
              <a:buSzPts val="2800"/>
              <a:buFont typeface="Arial"/>
              <a:buNone/>
            </a:pPr>
            <a:r>
              <a:t/>
            </a:r>
            <a:endParaRPr b="0" i="0" sz="2800" u="none" cap="none" strike="noStrike">
              <a:solidFill>
                <a:schemeClr val="dk1"/>
              </a:solidFill>
              <a:latin typeface="Calibri"/>
              <a:ea typeface="Calibri"/>
              <a:cs typeface="Calibri"/>
              <a:sym typeface="Calibri"/>
            </a:endParaRPr>
          </a:p>
          <a:p>
            <a:pPr indent="-228600" lvl="0" marL="228600" marR="0" rtl="0" algn="l">
              <a:lnSpc>
                <a:spcPct val="90000"/>
              </a:lnSpc>
              <a:spcBef>
                <a:spcPts val="1000"/>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More to interpret with event-related designs</a:t>
            </a:r>
          </a:p>
          <a:p>
            <a:pPr indent="-228600" lvl="1" marL="685800" marR="0" rtl="0" algn="l">
              <a:lnSpc>
                <a:spcPct val="90000"/>
              </a:lnSpc>
              <a:spcBef>
                <a:spcPts val="50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BUT can examine how brain-behavior relationships change over time (i.e., hemodynamic response)</a:t>
            </a:r>
          </a:p>
          <a:p>
            <a:pPr indent="-228600" lvl="0" marL="228600" marR="0" rtl="0" algn="l">
              <a:lnSpc>
                <a:spcPct val="90000"/>
              </a:lnSpc>
              <a:spcBef>
                <a:spcPts val="1000"/>
              </a:spcBef>
              <a:buClr>
                <a:schemeClr val="dk1"/>
              </a:buClr>
              <a:buSzPts val="2800"/>
              <a:buFont typeface="Arial"/>
              <a:buNone/>
            </a:pPr>
            <a:r>
              <a:t/>
            </a:r>
            <a:endParaRPr b="0" i="0" sz="2800" u="none" cap="none" strike="noStrike">
              <a:solidFill>
                <a:schemeClr val="dk1"/>
              </a:solidFill>
              <a:latin typeface="Calibri"/>
              <a:ea typeface="Calibri"/>
              <a:cs typeface="Calibri"/>
              <a:sym typeface="Calibri"/>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4" name="Shape 1334"/>
        <p:cNvGrpSpPr/>
        <p:nvPr/>
      </p:nvGrpSpPr>
      <p:grpSpPr>
        <a:xfrm>
          <a:off x="0" y="0"/>
          <a:ext cx="0" cy="0"/>
          <a:chOff x="0" y="0"/>
          <a:chExt cx="0" cy="0"/>
        </a:xfrm>
      </p:grpSpPr>
      <p:sp>
        <p:nvSpPr>
          <p:cNvPr id="1335" name="Shape 1335"/>
          <p:cNvSpPr txBox="1"/>
          <p:nvPr>
            <p:ph type="title"/>
          </p:nvPr>
        </p:nvSpPr>
        <p:spPr>
          <a:xfrm>
            <a:off x="628650" y="365126"/>
            <a:ext cx="7886700" cy="1325563"/>
          </a:xfrm>
          <a:prstGeom prst="rect">
            <a:avLst/>
          </a:prstGeom>
          <a:noFill/>
          <a:ln>
            <a:noFill/>
          </a:ln>
        </p:spPr>
        <p:txBody>
          <a:bodyPr anchorCtr="0" anchor="ctr" bIns="45700" lIns="91425" rIns="91425" wrap="square" tIns="45700">
            <a:noAutofit/>
          </a:bodyPr>
          <a:lstStyle/>
          <a:p>
            <a:pPr indent="-279400" lvl="0" marL="0" marR="0" rtl="0" algn="l">
              <a:lnSpc>
                <a:spcPct val="90000"/>
              </a:lnSpc>
              <a:spcBef>
                <a:spcPts val="0"/>
              </a:spcBef>
              <a:buClr>
                <a:schemeClr val="dk1"/>
              </a:buClr>
              <a:buSzPts val="4400"/>
              <a:buFont typeface="Calibri"/>
              <a:buNone/>
            </a:pPr>
            <a:r>
              <a:rPr b="0" i="0" lang="en-US" sz="4400" u="none" cap="none" strike="noStrike">
                <a:solidFill>
                  <a:schemeClr val="dk1"/>
                </a:solidFill>
                <a:latin typeface="Calibri"/>
                <a:ea typeface="Calibri"/>
                <a:cs typeface="Calibri"/>
                <a:sym typeface="Calibri"/>
              </a:rPr>
              <a:t>Now onto R</a:t>
            </a:r>
          </a:p>
        </p:txBody>
      </p:sp>
      <p:sp>
        <p:nvSpPr>
          <p:cNvPr id="1336" name="Shape 1336"/>
          <p:cNvSpPr txBox="1"/>
          <p:nvPr>
            <p:ph idx="1" type="body"/>
          </p:nvPr>
        </p:nvSpPr>
        <p:spPr>
          <a:xfrm>
            <a:off x="628650" y="1825625"/>
            <a:ext cx="7886700" cy="4351338"/>
          </a:xfrm>
          <a:prstGeom prst="rect">
            <a:avLst/>
          </a:prstGeom>
          <a:noFill/>
          <a:ln>
            <a:noFill/>
          </a:ln>
        </p:spPr>
        <p:txBody>
          <a:bodyPr anchorCtr="0" anchor="t" bIns="45700" lIns="91425" rIns="91425" wrap="square" tIns="45700">
            <a:noAutofit/>
          </a:bodyPr>
          <a:lstStyle/>
          <a:p>
            <a:pPr indent="-228600" lvl="0" marL="228600" marR="0" rtl="0" algn="l">
              <a:lnSpc>
                <a:spcPct val="90000"/>
              </a:lnSpc>
              <a:spcBef>
                <a:spcPts val="0"/>
              </a:spcBef>
              <a:buClr>
                <a:schemeClr val="dk1"/>
              </a:buClr>
              <a:buSzPts val="2800"/>
              <a:buFont typeface="Arial"/>
              <a:buNone/>
            </a:pPr>
            <a:r>
              <a:t/>
            </a:r>
            <a:endParaRPr b="0" i="0" sz="2800" u="none" cap="none" strike="noStrike">
              <a:solidFill>
                <a:schemeClr val="dk1"/>
              </a:solidFill>
              <a:latin typeface="Calibri"/>
              <a:ea typeface="Calibri"/>
              <a:cs typeface="Calibri"/>
              <a:sym typeface="Calibri"/>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40" name="Shape 1340"/>
        <p:cNvGrpSpPr/>
        <p:nvPr/>
      </p:nvGrpSpPr>
      <p:grpSpPr>
        <a:xfrm>
          <a:off x="0" y="0"/>
          <a:ext cx="0" cy="0"/>
          <a:chOff x="0" y="0"/>
          <a:chExt cx="0" cy="0"/>
        </a:xfrm>
      </p:grpSpPr>
      <p:sp>
        <p:nvSpPr>
          <p:cNvPr id="1341" name="Shape 1341"/>
          <p:cNvSpPr txBox="1"/>
          <p:nvPr>
            <p:ph type="title"/>
          </p:nvPr>
        </p:nvSpPr>
        <p:spPr>
          <a:xfrm>
            <a:off x="457200" y="274638"/>
            <a:ext cx="8229600" cy="1143000"/>
          </a:xfrm>
          <a:prstGeom prst="rect">
            <a:avLst/>
          </a:prstGeom>
          <a:noFill/>
          <a:ln>
            <a:noFill/>
          </a:ln>
        </p:spPr>
        <p:txBody>
          <a:bodyPr anchorCtr="0" anchor="ctr" bIns="45700" lIns="91425" rIns="91425" wrap="square" tIns="45700">
            <a:noAutofit/>
          </a:bodyPr>
          <a:lstStyle/>
          <a:p>
            <a:pPr indent="-279400" lvl="0" marL="0" marR="0" rtl="0" algn="ctr">
              <a:spcBef>
                <a:spcPts val="0"/>
              </a:spcBef>
              <a:buClr>
                <a:schemeClr val="dk1"/>
              </a:buClr>
              <a:buSzPts val="4400"/>
              <a:buFont typeface="Calibri"/>
              <a:buNone/>
            </a:pPr>
            <a:r>
              <a:rPr b="0" i="0" lang="en-US" sz="4400" u="none" cap="none" strike="noStrike">
                <a:solidFill>
                  <a:schemeClr val="dk1"/>
                </a:solidFill>
                <a:latin typeface="Calibri"/>
                <a:ea typeface="Calibri"/>
                <a:cs typeface="Calibri"/>
                <a:sym typeface="Calibri"/>
              </a:rPr>
              <a:t>Reward, genes, and stress</a:t>
            </a:r>
          </a:p>
        </p:txBody>
      </p:sp>
      <p:sp>
        <p:nvSpPr>
          <p:cNvPr id="1342" name="Shape 1342"/>
          <p:cNvSpPr txBox="1"/>
          <p:nvPr>
            <p:ph idx="1" type="body"/>
          </p:nvPr>
        </p:nvSpPr>
        <p:spPr>
          <a:xfrm>
            <a:off x="457200" y="1600200"/>
            <a:ext cx="8229600" cy="4525963"/>
          </a:xfrm>
          <a:prstGeom prst="rect">
            <a:avLst/>
          </a:prstGeom>
          <a:noFill/>
          <a:ln>
            <a:noFill/>
          </a:ln>
        </p:spPr>
        <p:txBody>
          <a:bodyPr anchorCtr="0" anchor="t" bIns="45700" lIns="91425" rIns="91425" wrap="square" tIns="45700">
            <a:noAutofit/>
          </a:bodyPr>
          <a:lstStyle/>
          <a:p>
            <a:pPr indent="-342900" lvl="0" marL="342900" marR="0" rtl="0" algn="l">
              <a:spcBef>
                <a:spcPts val="0"/>
              </a:spcBef>
              <a:spcAft>
                <a:spcPts val="0"/>
              </a:spcAft>
              <a:buClr>
                <a:schemeClr val="dk1"/>
              </a:buClr>
              <a:buSzPts val="3200"/>
              <a:buFont typeface="Arial"/>
              <a:buChar char="•"/>
            </a:pPr>
            <a:r>
              <a:rPr b="0" i="0" lang="en-US" sz="3200" u="none" cap="none" strike="noStrike">
                <a:solidFill>
                  <a:schemeClr val="dk1"/>
                </a:solidFill>
                <a:latin typeface="Calibri"/>
                <a:ea typeface="Calibri"/>
                <a:cs typeface="Calibri"/>
                <a:sym typeface="Calibri"/>
              </a:rPr>
              <a:t>Motivation</a:t>
            </a:r>
          </a:p>
          <a:p>
            <a:pPr indent="-285750" lvl="1" marL="742950" marR="0" rtl="0" algn="l">
              <a:spcBef>
                <a:spcPts val="560"/>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Study reward processing in substance use disorders</a:t>
            </a:r>
          </a:p>
          <a:p>
            <a:pPr indent="-285750" lvl="1" marL="742950" marR="0" rtl="0" algn="l">
              <a:spcBef>
                <a:spcPts val="560"/>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Known differences in groups (Filbey et al., 2016)</a:t>
            </a:r>
          </a:p>
          <a:p>
            <a:pPr indent="-342900" lvl="0" marL="342900" marR="0" rtl="0" algn="l">
              <a:spcBef>
                <a:spcPts val="640"/>
              </a:spcBef>
              <a:spcAft>
                <a:spcPts val="0"/>
              </a:spcAft>
              <a:buClr>
                <a:schemeClr val="dk1"/>
              </a:buClr>
              <a:buSzPts val="3200"/>
              <a:buFont typeface="Arial"/>
              <a:buChar char="•"/>
            </a:pPr>
            <a:r>
              <a:rPr b="0" i="0" lang="en-US" sz="3200" u="none" cap="none" strike="noStrike">
                <a:solidFill>
                  <a:schemeClr val="dk1"/>
                </a:solidFill>
                <a:latin typeface="Calibri"/>
                <a:ea typeface="Calibri"/>
                <a:cs typeface="Calibri"/>
                <a:sym typeface="Calibri"/>
              </a:rPr>
              <a:t>Design and set up</a:t>
            </a:r>
          </a:p>
          <a:p>
            <a:pPr indent="-285750" lvl="1" marL="742950" marR="0" rtl="0" algn="l">
              <a:spcBef>
                <a:spcPts val="560"/>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N = 128: 56 chronic cannabis users, 72 controls</a:t>
            </a:r>
          </a:p>
          <a:p>
            <a:pPr indent="-342900" lvl="0" marL="342900" marR="0" rtl="0" algn="l">
              <a:spcBef>
                <a:spcPts val="640"/>
              </a:spcBef>
              <a:spcAft>
                <a:spcPts val="0"/>
              </a:spcAft>
              <a:buClr>
                <a:schemeClr val="dk1"/>
              </a:buClr>
              <a:buSzPts val="3200"/>
              <a:buFont typeface="Arial"/>
              <a:buChar char="•"/>
            </a:pPr>
            <a:r>
              <a:rPr b="0" i="0" lang="en-US" sz="3200" u="none" cap="none" strike="noStrike">
                <a:solidFill>
                  <a:schemeClr val="dk1"/>
                </a:solidFill>
                <a:latin typeface="Calibri"/>
                <a:ea typeface="Calibri"/>
                <a:cs typeface="Calibri"/>
                <a:sym typeface="Calibri"/>
              </a:rPr>
              <a:t>Work with Filbey lab (UTD)</a:t>
            </a:r>
          </a:p>
          <a:p>
            <a:pPr indent="-285750" lvl="1" marL="742950" marR="0" rtl="0" algn="l">
              <a:spcBef>
                <a:spcPts val="560"/>
              </a:spcBef>
              <a:buClr>
                <a:schemeClr val="dk1"/>
              </a:buClr>
              <a:buSzPts val="2800"/>
              <a:buFont typeface="Arial"/>
              <a:buNone/>
            </a:pPr>
            <a:r>
              <a:t/>
            </a:r>
            <a:endParaRPr b="0" i="0" sz="2800" u="none" cap="none" strike="noStrike">
              <a:solidFill>
                <a:schemeClr val="dk1"/>
              </a:solidFill>
              <a:latin typeface="Calibri"/>
              <a:ea typeface="Calibri"/>
              <a:cs typeface="Calibri"/>
              <a:sym typeface="Calibri"/>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46" name="Shape 1346"/>
        <p:cNvGrpSpPr/>
        <p:nvPr/>
      </p:nvGrpSpPr>
      <p:grpSpPr>
        <a:xfrm>
          <a:off x="0" y="0"/>
          <a:ext cx="0" cy="0"/>
          <a:chOff x="0" y="0"/>
          <a:chExt cx="0" cy="0"/>
        </a:xfrm>
      </p:grpSpPr>
      <p:sp>
        <p:nvSpPr>
          <p:cNvPr id="1347" name="Shape 1347"/>
          <p:cNvSpPr txBox="1"/>
          <p:nvPr>
            <p:ph type="title"/>
          </p:nvPr>
        </p:nvSpPr>
        <p:spPr>
          <a:xfrm>
            <a:off x="457200" y="274638"/>
            <a:ext cx="8229600" cy="1143000"/>
          </a:xfrm>
          <a:prstGeom prst="rect">
            <a:avLst/>
          </a:prstGeom>
          <a:noFill/>
          <a:ln>
            <a:noFill/>
          </a:ln>
        </p:spPr>
        <p:txBody>
          <a:bodyPr anchorCtr="0" anchor="ctr" bIns="45700" lIns="91425" rIns="91425" wrap="square" tIns="45700">
            <a:noAutofit/>
          </a:bodyPr>
          <a:lstStyle/>
          <a:p>
            <a:pPr indent="-279400" lvl="0" marL="0" marR="0" rtl="0" algn="ctr">
              <a:spcBef>
                <a:spcPts val="0"/>
              </a:spcBef>
              <a:buClr>
                <a:schemeClr val="dk1"/>
              </a:buClr>
              <a:buSzPts val="4400"/>
              <a:buFont typeface="Calibri"/>
              <a:buNone/>
            </a:pPr>
            <a:r>
              <a:rPr b="0" i="0" lang="en-US" sz="4400" u="none" cap="none" strike="noStrike">
                <a:solidFill>
                  <a:schemeClr val="dk1"/>
                </a:solidFill>
                <a:latin typeface="Calibri"/>
                <a:ea typeface="Calibri"/>
                <a:cs typeface="Calibri"/>
                <a:sym typeface="Calibri"/>
              </a:rPr>
              <a:t>Design and set up</a:t>
            </a:r>
          </a:p>
        </p:txBody>
      </p:sp>
      <p:sp>
        <p:nvSpPr>
          <p:cNvPr id="1348" name="Shape 1348"/>
          <p:cNvSpPr txBox="1"/>
          <p:nvPr>
            <p:ph idx="1" type="body"/>
          </p:nvPr>
        </p:nvSpPr>
        <p:spPr>
          <a:xfrm>
            <a:off x="457200" y="1600200"/>
            <a:ext cx="8229600" cy="4525963"/>
          </a:xfrm>
          <a:prstGeom prst="rect">
            <a:avLst/>
          </a:prstGeom>
          <a:noFill/>
          <a:ln>
            <a:noFill/>
          </a:ln>
        </p:spPr>
        <p:txBody>
          <a:bodyPr anchorCtr="0" anchor="t" bIns="45700" lIns="91425" rIns="91425" wrap="square" tIns="45700">
            <a:noAutofit/>
          </a:bodyPr>
          <a:lstStyle/>
          <a:p>
            <a:pPr indent="-342900" lvl="0" marL="342900" marR="0" rtl="0" algn="l">
              <a:lnSpc>
                <a:spcPct val="90000"/>
              </a:lnSpc>
              <a:spcBef>
                <a:spcPts val="0"/>
              </a:spcBef>
              <a:spcAft>
                <a:spcPts val="0"/>
              </a:spcAft>
              <a:buClr>
                <a:schemeClr val="dk1"/>
              </a:buClr>
              <a:buSzPts val="3200"/>
              <a:buFont typeface="Arial"/>
              <a:buChar char="•"/>
            </a:pPr>
            <a:r>
              <a:rPr b="0" i="0" lang="en-US" sz="3200" u="none" cap="none" strike="noStrike">
                <a:solidFill>
                  <a:schemeClr val="dk1"/>
                </a:solidFill>
                <a:latin typeface="Calibri"/>
                <a:ea typeface="Calibri"/>
                <a:cs typeface="Calibri"/>
                <a:sym typeface="Calibri"/>
              </a:rPr>
              <a:t>N = 128: 56 chronic cannabis users, 72 controls</a:t>
            </a:r>
          </a:p>
          <a:p>
            <a:pPr indent="-342900" lvl="0" marL="342900" marR="0" rtl="0" algn="l">
              <a:lnSpc>
                <a:spcPct val="90000"/>
              </a:lnSpc>
              <a:spcBef>
                <a:spcPts val="640"/>
              </a:spcBef>
              <a:spcAft>
                <a:spcPts val="0"/>
              </a:spcAft>
              <a:buClr>
                <a:schemeClr val="dk1"/>
              </a:buClr>
              <a:buSzPts val="3200"/>
              <a:buFont typeface="Arial"/>
              <a:buChar char="•"/>
            </a:pPr>
            <a:r>
              <a:rPr b="0" i="0" lang="en-US" sz="3200" u="none" cap="none" strike="noStrike">
                <a:solidFill>
                  <a:schemeClr val="dk1"/>
                </a:solidFill>
                <a:latin typeface="Calibri"/>
                <a:ea typeface="Calibri"/>
                <a:cs typeface="Calibri"/>
                <a:sym typeface="Calibri"/>
              </a:rPr>
              <a:t>Visual and tactile cues:</a:t>
            </a:r>
          </a:p>
          <a:p>
            <a:pPr indent="-228600" lvl="2" marL="1143000" marR="0" rtl="0" algn="l">
              <a:lnSpc>
                <a:spcPct val="90000"/>
              </a:lnSpc>
              <a:spcBef>
                <a:spcPts val="48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Marijuana pipe</a:t>
            </a:r>
          </a:p>
          <a:p>
            <a:pPr indent="-228600" lvl="2" marL="1143000" marR="0" rtl="0" algn="l">
              <a:lnSpc>
                <a:spcPct val="90000"/>
              </a:lnSpc>
              <a:spcBef>
                <a:spcPts val="48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Appetitive cue (favorite fruit)</a:t>
            </a:r>
          </a:p>
          <a:p>
            <a:pPr indent="-228600" lvl="2" marL="1143000" marR="0" rtl="0" algn="l">
              <a:lnSpc>
                <a:spcPct val="90000"/>
              </a:lnSpc>
              <a:spcBef>
                <a:spcPts val="48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Pencil (neutral)</a:t>
            </a:r>
          </a:p>
          <a:p>
            <a:pPr indent="-342900" lvl="0" marL="342900" marR="0" rtl="0" algn="l">
              <a:lnSpc>
                <a:spcPct val="90000"/>
              </a:lnSpc>
              <a:spcBef>
                <a:spcPts val="640"/>
              </a:spcBef>
              <a:spcAft>
                <a:spcPts val="0"/>
              </a:spcAft>
              <a:buClr>
                <a:schemeClr val="dk1"/>
              </a:buClr>
              <a:buSzPts val="3200"/>
              <a:buFont typeface="Arial"/>
              <a:buChar char="•"/>
            </a:pPr>
            <a:r>
              <a:rPr b="0" i="0" lang="en-US" sz="3200" u="none" cap="none" strike="noStrike">
                <a:solidFill>
                  <a:schemeClr val="dk1"/>
                </a:solidFill>
                <a:latin typeface="Calibri"/>
                <a:ea typeface="Calibri"/>
                <a:cs typeface="Calibri"/>
                <a:sym typeface="Calibri"/>
              </a:rPr>
              <a:t>Subjects also have</a:t>
            </a:r>
          </a:p>
          <a:p>
            <a:pPr indent="-285750" lvl="1" marL="742950" marR="0" rtl="0" algn="l">
              <a:lnSpc>
                <a:spcPct val="90000"/>
              </a:lnSpc>
              <a:spcBef>
                <a:spcPts val="560"/>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FAAH &amp; CNR1 genotype data</a:t>
            </a:r>
          </a:p>
          <a:p>
            <a:pPr indent="-285750" lvl="1" marL="742950" marR="0" rtl="0" algn="l">
              <a:lnSpc>
                <a:spcPct val="90000"/>
              </a:lnSpc>
              <a:spcBef>
                <a:spcPts val="560"/>
              </a:spcBef>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Perceived and early (childhood) stress measures</a:t>
            </a: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52" name="Shape 1352"/>
        <p:cNvGrpSpPr/>
        <p:nvPr/>
      </p:nvGrpSpPr>
      <p:grpSpPr>
        <a:xfrm>
          <a:off x="0" y="0"/>
          <a:ext cx="0" cy="0"/>
          <a:chOff x="0" y="0"/>
          <a:chExt cx="0" cy="0"/>
        </a:xfrm>
      </p:grpSpPr>
      <p:sp>
        <p:nvSpPr>
          <p:cNvPr id="1353" name="Shape 1353"/>
          <p:cNvSpPr txBox="1"/>
          <p:nvPr>
            <p:ph type="title"/>
          </p:nvPr>
        </p:nvSpPr>
        <p:spPr>
          <a:xfrm>
            <a:off x="457200" y="274638"/>
            <a:ext cx="8229600" cy="1143000"/>
          </a:xfrm>
          <a:prstGeom prst="rect">
            <a:avLst/>
          </a:prstGeom>
          <a:noFill/>
          <a:ln>
            <a:noFill/>
          </a:ln>
        </p:spPr>
        <p:txBody>
          <a:bodyPr anchorCtr="0" anchor="ctr" bIns="45700" lIns="91425" rIns="91425" wrap="square" tIns="45700">
            <a:noAutofit/>
          </a:bodyPr>
          <a:lstStyle/>
          <a:p>
            <a:pPr indent="-279400" lvl="0" marL="0" marR="0" rtl="0" algn="ctr">
              <a:spcBef>
                <a:spcPts val="0"/>
              </a:spcBef>
              <a:buClr>
                <a:schemeClr val="dk1"/>
              </a:buClr>
              <a:buSzPts val="4400"/>
              <a:buFont typeface="Calibri"/>
              <a:buNone/>
            </a:pPr>
            <a:r>
              <a:rPr b="0" i="0" lang="en-US" sz="4400" u="none" cap="none" strike="noStrike">
                <a:solidFill>
                  <a:schemeClr val="dk1"/>
                </a:solidFill>
                <a:latin typeface="Calibri"/>
                <a:ea typeface="Calibri"/>
                <a:cs typeface="Calibri"/>
                <a:sym typeface="Calibri"/>
              </a:rPr>
              <a:t>Question:</a:t>
            </a:r>
          </a:p>
        </p:txBody>
      </p:sp>
      <p:sp>
        <p:nvSpPr>
          <p:cNvPr id="1354" name="Shape 1354"/>
          <p:cNvSpPr txBox="1"/>
          <p:nvPr>
            <p:ph idx="1" type="body"/>
          </p:nvPr>
        </p:nvSpPr>
        <p:spPr>
          <a:xfrm>
            <a:off x="457200" y="1600200"/>
            <a:ext cx="8229600" cy="4525963"/>
          </a:xfrm>
          <a:prstGeom prst="rect">
            <a:avLst/>
          </a:prstGeom>
          <a:noFill/>
          <a:ln>
            <a:noFill/>
          </a:ln>
        </p:spPr>
        <p:txBody>
          <a:bodyPr anchorCtr="0" anchor="t" bIns="45700" lIns="91425" rIns="91425" wrap="square" tIns="45700">
            <a:noAutofit/>
          </a:bodyPr>
          <a:lstStyle/>
          <a:p>
            <a:pPr indent="-342900" lvl="0" marL="342900" marR="0" rtl="0" algn="l">
              <a:spcBef>
                <a:spcPts val="0"/>
              </a:spcBef>
              <a:spcAft>
                <a:spcPts val="0"/>
              </a:spcAft>
              <a:buClr>
                <a:schemeClr val="dk1"/>
              </a:buClr>
              <a:buSzPts val="3200"/>
              <a:buFont typeface="Arial"/>
              <a:buChar char="•"/>
            </a:pPr>
            <a:r>
              <a:rPr b="0" i="0" lang="en-US" sz="3200" u="none" cap="none" strike="noStrike">
                <a:solidFill>
                  <a:schemeClr val="dk1"/>
                </a:solidFill>
                <a:latin typeface="Calibri"/>
                <a:ea typeface="Calibri"/>
                <a:cs typeface="Calibri"/>
                <a:sym typeface="Calibri"/>
              </a:rPr>
              <a:t>Broadly:</a:t>
            </a:r>
          </a:p>
          <a:p>
            <a:pPr indent="-285750" lvl="1" marL="742950" marR="0" rtl="0" algn="l">
              <a:spcBef>
                <a:spcPts val="560"/>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How do genetics and stress contribute to reward processing in MJ and CON? </a:t>
            </a:r>
          </a:p>
          <a:p>
            <a:pPr indent="-342900" lvl="0" marL="342900" marR="0" rtl="0" algn="l">
              <a:spcBef>
                <a:spcPts val="640"/>
              </a:spcBef>
              <a:spcAft>
                <a:spcPts val="0"/>
              </a:spcAft>
              <a:buClr>
                <a:schemeClr val="dk1"/>
              </a:buClr>
              <a:buSzPts val="3200"/>
              <a:buFont typeface="Arial"/>
              <a:buChar char="•"/>
            </a:pPr>
            <a:r>
              <a:rPr b="0" i="0" lang="en-US" sz="3200" u="none" cap="none" strike="noStrike">
                <a:solidFill>
                  <a:schemeClr val="dk1"/>
                </a:solidFill>
                <a:latin typeface="Calibri"/>
                <a:ea typeface="Calibri"/>
                <a:cs typeface="Calibri"/>
                <a:sym typeface="Calibri"/>
              </a:rPr>
              <a:t>Specifically:</a:t>
            </a:r>
          </a:p>
          <a:p>
            <a:pPr indent="-285750" lvl="1" marL="742950" marR="0" rtl="0" algn="l">
              <a:spcBef>
                <a:spcPts val="560"/>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What is the relationship between</a:t>
            </a:r>
          </a:p>
          <a:p>
            <a:pPr indent="-228600" lvl="2" marL="1143000" marR="0" rtl="0" algn="l">
              <a:spcBef>
                <a:spcPts val="480"/>
              </a:spcBef>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[Group, Genes, Stress] x [Pipe &gt; Fruit Reward Response]</a:t>
            </a: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58" name="Shape 1358"/>
        <p:cNvGrpSpPr/>
        <p:nvPr/>
      </p:nvGrpSpPr>
      <p:grpSpPr>
        <a:xfrm>
          <a:off x="0" y="0"/>
          <a:ext cx="0" cy="0"/>
          <a:chOff x="0" y="0"/>
          <a:chExt cx="0" cy="0"/>
        </a:xfrm>
      </p:grpSpPr>
      <p:sp>
        <p:nvSpPr>
          <p:cNvPr id="1359" name="Shape 1359"/>
          <p:cNvSpPr txBox="1"/>
          <p:nvPr>
            <p:ph type="title"/>
          </p:nvPr>
        </p:nvSpPr>
        <p:spPr>
          <a:xfrm>
            <a:off x="457200" y="274638"/>
            <a:ext cx="8229600" cy="1143000"/>
          </a:xfrm>
          <a:prstGeom prst="rect">
            <a:avLst/>
          </a:prstGeom>
          <a:noFill/>
          <a:ln>
            <a:noFill/>
          </a:ln>
        </p:spPr>
        <p:txBody>
          <a:bodyPr anchorCtr="0" anchor="ctr" bIns="45700" lIns="91425" rIns="91425" wrap="square" tIns="45700">
            <a:noAutofit/>
          </a:bodyPr>
          <a:lstStyle/>
          <a:p>
            <a:pPr indent="-279400" lvl="0" marL="0" marR="0" rtl="0" algn="ctr">
              <a:spcBef>
                <a:spcPts val="0"/>
              </a:spcBef>
              <a:buClr>
                <a:schemeClr val="dk1"/>
              </a:buClr>
              <a:buSzPts val="4400"/>
              <a:buFont typeface="Calibri"/>
              <a:buNone/>
            </a:pPr>
            <a:r>
              <a:rPr b="0" i="0" lang="en-US" sz="4400" u="none" cap="none" strike="noStrike">
                <a:solidFill>
                  <a:schemeClr val="dk1"/>
                </a:solidFill>
                <a:latin typeface="Calibri"/>
                <a:ea typeface="Calibri"/>
                <a:cs typeface="Calibri"/>
                <a:sym typeface="Calibri"/>
              </a:rPr>
              <a:t>For PLS</a:t>
            </a:r>
          </a:p>
        </p:txBody>
      </p:sp>
      <p:sp>
        <p:nvSpPr>
          <p:cNvPr id="1360" name="Shape 1360"/>
          <p:cNvSpPr txBox="1"/>
          <p:nvPr>
            <p:ph idx="1" type="body"/>
          </p:nvPr>
        </p:nvSpPr>
        <p:spPr>
          <a:xfrm>
            <a:off x="457200" y="1600200"/>
            <a:ext cx="8229600" cy="4525963"/>
          </a:xfrm>
          <a:prstGeom prst="rect">
            <a:avLst/>
          </a:prstGeom>
          <a:noFill/>
          <a:ln>
            <a:noFill/>
          </a:ln>
        </p:spPr>
        <p:txBody>
          <a:bodyPr anchorCtr="0" anchor="t" bIns="45700" lIns="91425" rIns="91425" wrap="square" tIns="45700">
            <a:noAutofit/>
          </a:bodyPr>
          <a:lstStyle/>
          <a:p>
            <a:pPr indent="-342900" lvl="0" marL="342900" marR="0" rtl="0" algn="l">
              <a:lnSpc>
                <a:spcPct val="90000"/>
              </a:lnSpc>
              <a:spcBef>
                <a:spcPts val="0"/>
              </a:spcBef>
              <a:spcAft>
                <a:spcPts val="0"/>
              </a:spcAft>
              <a:buClr>
                <a:schemeClr val="dk1"/>
              </a:buClr>
              <a:buSzPts val="2960"/>
              <a:buFont typeface="Arial"/>
              <a:buChar char="•"/>
            </a:pPr>
            <a:r>
              <a:rPr b="0" i="0" lang="en-US" sz="2960" u="none" cap="none" strike="noStrike">
                <a:solidFill>
                  <a:schemeClr val="dk1"/>
                </a:solidFill>
                <a:latin typeface="Calibri"/>
                <a:ea typeface="Calibri"/>
                <a:cs typeface="Calibri"/>
                <a:sym typeface="Calibri"/>
              </a:rPr>
              <a:t>A different approach: use contrasts</a:t>
            </a:r>
          </a:p>
          <a:p>
            <a:pPr indent="-285750" lvl="1" marL="742950" marR="0" rtl="0" algn="l">
              <a:lnSpc>
                <a:spcPct val="90000"/>
              </a:lnSpc>
              <a:spcBef>
                <a:spcPts val="518"/>
              </a:spcBef>
              <a:spcAft>
                <a:spcPts val="0"/>
              </a:spcAft>
              <a:buClr>
                <a:schemeClr val="dk1"/>
              </a:buClr>
              <a:buSzPts val="2590"/>
              <a:buFont typeface="Arial"/>
              <a:buChar char="–"/>
            </a:pPr>
            <a:r>
              <a:rPr b="0" i="0" lang="en-US" sz="2590" u="none" cap="none" strike="noStrike">
                <a:solidFill>
                  <a:schemeClr val="dk1"/>
                </a:solidFill>
                <a:latin typeface="Calibri"/>
                <a:ea typeface="Calibri"/>
                <a:cs typeface="Calibri"/>
                <a:sym typeface="Calibri"/>
              </a:rPr>
              <a:t>Akin to Rissman et al., (2004), St-Laurent et al., (2015)</a:t>
            </a:r>
          </a:p>
          <a:p>
            <a:pPr indent="-285750" lvl="1" marL="742950" marR="0" rtl="0" algn="l">
              <a:lnSpc>
                <a:spcPct val="90000"/>
              </a:lnSpc>
              <a:spcBef>
                <a:spcPts val="518"/>
              </a:spcBef>
              <a:spcAft>
                <a:spcPts val="0"/>
              </a:spcAft>
              <a:buClr>
                <a:schemeClr val="dk1"/>
              </a:buClr>
              <a:buSzPts val="2590"/>
              <a:buFont typeface="Arial"/>
              <a:buChar char="–"/>
            </a:pPr>
            <a:r>
              <a:rPr b="0" i="0" lang="en-US" sz="2590" u="none" cap="none" strike="noStrike">
                <a:solidFill>
                  <a:schemeClr val="dk1"/>
                </a:solidFill>
                <a:latin typeface="Calibri"/>
                <a:ea typeface="Calibri"/>
                <a:cs typeface="Calibri"/>
                <a:sym typeface="Calibri"/>
              </a:rPr>
              <a:t>See also Mumford et al., (2011) for comparisons</a:t>
            </a:r>
          </a:p>
          <a:p>
            <a:pPr indent="-342900" lvl="1" marL="342900" marR="0" rtl="0" algn="l">
              <a:lnSpc>
                <a:spcPct val="90000"/>
              </a:lnSpc>
              <a:spcBef>
                <a:spcPts val="518"/>
              </a:spcBef>
              <a:spcAft>
                <a:spcPts val="0"/>
              </a:spcAft>
              <a:buClr>
                <a:schemeClr val="dk1"/>
              </a:buClr>
              <a:buSzPts val="2590"/>
              <a:buFont typeface="Arial"/>
              <a:buChar char="•"/>
            </a:pPr>
            <a:r>
              <a:rPr b="0" i="0" lang="en-US" sz="2590" u="none" cap="none" strike="noStrike">
                <a:solidFill>
                  <a:schemeClr val="dk1"/>
                </a:solidFill>
                <a:latin typeface="Calibri"/>
                <a:ea typeface="Calibri"/>
                <a:cs typeface="Calibri"/>
                <a:sym typeface="Calibri"/>
              </a:rPr>
              <a:t>Contrast of interest: Pipe &gt; Fruit</a:t>
            </a:r>
          </a:p>
          <a:p>
            <a:pPr indent="-285750" lvl="1" marL="742950" marR="0" rtl="0" algn="l">
              <a:lnSpc>
                <a:spcPct val="90000"/>
              </a:lnSpc>
              <a:spcBef>
                <a:spcPts val="518"/>
              </a:spcBef>
              <a:spcAft>
                <a:spcPts val="0"/>
              </a:spcAft>
              <a:buClr>
                <a:schemeClr val="dk1"/>
              </a:buClr>
              <a:buSzPts val="2590"/>
              <a:buFont typeface="Arial"/>
              <a:buChar char="–"/>
            </a:pPr>
            <a:r>
              <a:rPr b="0" i="0" lang="en-US" sz="2590" u="none" cap="none" strike="noStrike">
                <a:solidFill>
                  <a:schemeClr val="dk1"/>
                </a:solidFill>
                <a:latin typeface="Calibri"/>
                <a:ea typeface="Calibri"/>
                <a:cs typeface="Calibri"/>
                <a:sym typeface="Calibri"/>
              </a:rPr>
              <a:t>Individual (first) level from each subject</a:t>
            </a:r>
          </a:p>
          <a:p>
            <a:pPr indent="-285750" lvl="1" marL="742950" marR="0" rtl="0" algn="l">
              <a:lnSpc>
                <a:spcPct val="90000"/>
              </a:lnSpc>
              <a:spcBef>
                <a:spcPts val="518"/>
              </a:spcBef>
              <a:spcAft>
                <a:spcPts val="0"/>
              </a:spcAft>
              <a:buClr>
                <a:schemeClr val="dk1"/>
              </a:buClr>
              <a:buSzPts val="2590"/>
              <a:buFont typeface="Arial"/>
              <a:buChar char="–"/>
            </a:pPr>
            <a:r>
              <a:rPr b="0" i="0" lang="en-US" sz="2590" u="none" cap="none" strike="noStrike">
                <a:solidFill>
                  <a:schemeClr val="dk1"/>
                </a:solidFill>
                <a:latin typeface="Calibri"/>
                <a:ea typeface="Calibri"/>
                <a:cs typeface="Calibri"/>
                <a:sym typeface="Calibri"/>
              </a:rPr>
              <a:t>Via FSL</a:t>
            </a:r>
          </a:p>
          <a:p>
            <a:pPr indent="-285750" lvl="1" marL="742950" marR="0" rtl="0" algn="l">
              <a:lnSpc>
                <a:spcPct val="90000"/>
              </a:lnSpc>
              <a:spcBef>
                <a:spcPts val="518"/>
              </a:spcBef>
              <a:spcAft>
                <a:spcPts val="0"/>
              </a:spcAft>
              <a:buClr>
                <a:schemeClr val="dk1"/>
              </a:buClr>
              <a:buSzPts val="2590"/>
              <a:buFont typeface="Arial"/>
              <a:buChar char="–"/>
            </a:pPr>
            <a:r>
              <a:rPr b="0" i="0" lang="en-US" sz="2590" u="none" cap="none" strike="noStrike">
                <a:solidFill>
                  <a:schemeClr val="dk1"/>
                </a:solidFill>
                <a:latin typeface="Calibri"/>
                <a:ea typeface="Calibri"/>
                <a:cs typeface="Calibri"/>
                <a:sym typeface="Calibri"/>
              </a:rPr>
              <a:t>Common (MNI) space</a:t>
            </a:r>
          </a:p>
          <a:p>
            <a:pPr indent="-342900" lvl="0" marL="342900" marR="0" rtl="0" algn="l">
              <a:lnSpc>
                <a:spcPct val="90000"/>
              </a:lnSpc>
              <a:spcBef>
                <a:spcPts val="592"/>
              </a:spcBef>
              <a:spcAft>
                <a:spcPts val="0"/>
              </a:spcAft>
              <a:buClr>
                <a:schemeClr val="dk1"/>
              </a:buClr>
              <a:buSzPts val="2960"/>
              <a:buFont typeface="Arial"/>
              <a:buChar char="•"/>
            </a:pPr>
            <a:r>
              <a:rPr b="0" i="0" lang="en-US" sz="2960" u="none" cap="none" strike="noStrike">
                <a:solidFill>
                  <a:schemeClr val="dk1"/>
                </a:solidFill>
                <a:latin typeface="Calibri"/>
                <a:ea typeface="Calibri"/>
                <a:cs typeface="Calibri"/>
                <a:sym typeface="Calibri"/>
              </a:rPr>
              <a:t>Each person has:</a:t>
            </a:r>
          </a:p>
          <a:p>
            <a:pPr indent="-285750" lvl="1" marL="742950" marR="0" rtl="0" algn="l">
              <a:lnSpc>
                <a:spcPct val="90000"/>
              </a:lnSpc>
              <a:spcBef>
                <a:spcPts val="518"/>
              </a:spcBef>
              <a:spcAft>
                <a:spcPts val="0"/>
              </a:spcAft>
              <a:buClr>
                <a:schemeClr val="dk1"/>
              </a:buClr>
              <a:buSzPts val="2590"/>
              <a:buFont typeface="Arial"/>
              <a:buChar char="–"/>
            </a:pPr>
            <a:r>
              <a:rPr b="0" i="0" lang="en-US" sz="2590" u="none" cap="none" strike="noStrike">
                <a:solidFill>
                  <a:schemeClr val="dk1"/>
                </a:solidFill>
                <a:latin typeface="Calibri"/>
                <a:ea typeface="Calibri"/>
                <a:cs typeface="Calibri"/>
                <a:sym typeface="Calibri"/>
              </a:rPr>
              <a:t>Pipe &gt; Fruit Contrast</a:t>
            </a:r>
          </a:p>
          <a:p>
            <a:pPr indent="-285750" lvl="1" marL="742950" marR="0" rtl="0" algn="l">
              <a:lnSpc>
                <a:spcPct val="90000"/>
              </a:lnSpc>
              <a:spcBef>
                <a:spcPts val="518"/>
              </a:spcBef>
              <a:buClr>
                <a:schemeClr val="dk1"/>
              </a:buClr>
              <a:buSzPts val="2590"/>
              <a:buFont typeface="Arial"/>
              <a:buChar char="–"/>
            </a:pPr>
            <a:r>
              <a:rPr b="0" i="0" lang="en-US" sz="2590" u="none" cap="none" strike="noStrike">
                <a:solidFill>
                  <a:schemeClr val="dk1"/>
                </a:solidFill>
                <a:latin typeface="Calibri"/>
                <a:ea typeface="Calibri"/>
                <a:cs typeface="Calibri"/>
                <a:sym typeface="Calibri"/>
              </a:rPr>
              <a:t>Belongs to one group, two genes, two stress measures</a:t>
            </a: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64" name="Shape 1364"/>
        <p:cNvGrpSpPr/>
        <p:nvPr/>
      </p:nvGrpSpPr>
      <p:grpSpPr>
        <a:xfrm>
          <a:off x="0" y="0"/>
          <a:ext cx="0" cy="0"/>
          <a:chOff x="0" y="0"/>
          <a:chExt cx="0" cy="0"/>
        </a:xfrm>
      </p:grpSpPr>
      <p:pic>
        <p:nvPicPr>
          <p:cNvPr descr="MEG Contrasts.png" id="1365" name="Shape 1365"/>
          <p:cNvPicPr preferRelativeResize="0"/>
          <p:nvPr/>
        </p:nvPicPr>
        <p:blipFill rotWithShape="1">
          <a:blip r:embed="rId3">
            <a:alphaModFix/>
          </a:blip>
          <a:srcRect b="0" l="0" r="0" t="0"/>
          <a:stretch/>
        </p:blipFill>
        <p:spPr>
          <a:xfrm>
            <a:off x="2538000" y="0"/>
            <a:ext cx="6606000" cy="6858000"/>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69" name="Shape 1369"/>
        <p:cNvGrpSpPr/>
        <p:nvPr/>
      </p:nvGrpSpPr>
      <p:grpSpPr>
        <a:xfrm>
          <a:off x="0" y="0"/>
          <a:ext cx="0" cy="0"/>
          <a:chOff x="0" y="0"/>
          <a:chExt cx="0" cy="0"/>
        </a:xfrm>
      </p:grpSpPr>
      <p:pic>
        <p:nvPicPr>
          <p:cNvPr descr="MEG Contrasts.png" id="1370" name="Shape 1370"/>
          <p:cNvPicPr preferRelativeResize="0"/>
          <p:nvPr/>
        </p:nvPicPr>
        <p:blipFill rotWithShape="1">
          <a:blip r:embed="rId3">
            <a:alphaModFix/>
          </a:blip>
          <a:srcRect b="0" l="0" r="0" t="0"/>
          <a:stretch/>
        </p:blipFill>
        <p:spPr>
          <a:xfrm>
            <a:off x="2538000" y="0"/>
            <a:ext cx="6606000" cy="6858000"/>
          </a:xfrm>
          <a:prstGeom prst="rect">
            <a:avLst/>
          </a:prstGeom>
          <a:noFill/>
          <a:ln>
            <a:noFill/>
          </a:ln>
        </p:spPr>
      </p:pic>
      <p:pic>
        <p:nvPicPr>
          <p:cNvPr descr="3DBrain.png" id="1371" name="Shape 1371"/>
          <p:cNvPicPr preferRelativeResize="0"/>
          <p:nvPr/>
        </p:nvPicPr>
        <p:blipFill rotWithShape="1">
          <a:blip r:embed="rId4">
            <a:alphaModFix/>
          </a:blip>
          <a:srcRect b="9629" l="15828" r="16499" t="23519"/>
          <a:stretch/>
        </p:blipFill>
        <p:spPr>
          <a:xfrm>
            <a:off x="0" y="0"/>
            <a:ext cx="1447800" cy="1247389"/>
          </a:xfrm>
          <a:prstGeom prst="rect">
            <a:avLst/>
          </a:prstGeom>
          <a:noFill/>
          <a:ln cap="flat" cmpd="sng" w="63500">
            <a:solidFill>
              <a:srgbClr val="76923C"/>
            </a:solidFill>
            <a:prstDash val="solid"/>
            <a:round/>
            <a:headEnd len="med" w="med" type="none"/>
            <a:tailEnd len="med" w="med" type="none"/>
          </a:ln>
        </p:spPr>
      </p:pic>
      <p:cxnSp>
        <p:nvCxnSpPr>
          <p:cNvPr id="1372" name="Shape 1372"/>
          <p:cNvCxnSpPr/>
          <p:nvPr/>
        </p:nvCxnSpPr>
        <p:spPr>
          <a:xfrm flipH="1" rot="-5400000">
            <a:off x="-773510" y="2344639"/>
            <a:ext cx="4373400" cy="2178900"/>
          </a:xfrm>
          <a:prstGeom prst="bentConnector3">
            <a:avLst>
              <a:gd fmla="val 99543" name="adj1"/>
            </a:avLst>
          </a:prstGeom>
          <a:noFill/>
          <a:ln cap="flat" cmpd="sng" w="63500">
            <a:solidFill>
              <a:srgbClr val="A5A5A5"/>
            </a:solidFill>
            <a:prstDash val="solid"/>
            <a:round/>
            <a:headEnd len="med" w="med" type="none"/>
            <a:tailEnd len="lg" w="lg" type="stealth"/>
          </a:ln>
          <a:effectLst>
            <a:outerShdw blurRad="40000" rotWithShape="0" dir="5400000" dist="20000">
              <a:srgbClr val="000000">
                <a:alpha val="37647"/>
              </a:srgbClr>
            </a:outerShdw>
          </a:effectLst>
        </p:spPr>
      </p:cxn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76" name="Shape 1376"/>
        <p:cNvGrpSpPr/>
        <p:nvPr/>
      </p:nvGrpSpPr>
      <p:grpSpPr>
        <a:xfrm>
          <a:off x="0" y="0"/>
          <a:ext cx="0" cy="0"/>
          <a:chOff x="0" y="0"/>
          <a:chExt cx="0" cy="0"/>
        </a:xfrm>
      </p:grpSpPr>
      <p:pic>
        <p:nvPicPr>
          <p:cNvPr descr="3DBrain.png" id="1377" name="Shape 1377"/>
          <p:cNvPicPr preferRelativeResize="0"/>
          <p:nvPr/>
        </p:nvPicPr>
        <p:blipFill rotWithShape="1">
          <a:blip r:embed="rId3">
            <a:alphaModFix/>
          </a:blip>
          <a:srcRect b="9629" l="15828" r="16499" t="23519"/>
          <a:stretch/>
        </p:blipFill>
        <p:spPr>
          <a:xfrm>
            <a:off x="0" y="0"/>
            <a:ext cx="1447800" cy="1247389"/>
          </a:xfrm>
          <a:prstGeom prst="rect">
            <a:avLst/>
          </a:prstGeom>
          <a:noFill/>
          <a:ln cap="flat" cmpd="sng" w="63500">
            <a:solidFill>
              <a:srgbClr val="76923C"/>
            </a:solidFill>
            <a:prstDash val="solid"/>
            <a:round/>
            <a:headEnd len="med" w="med" type="none"/>
            <a:tailEnd len="med" w="med" type="none"/>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5" name="Shape 195"/>
        <p:cNvGrpSpPr/>
        <p:nvPr/>
      </p:nvGrpSpPr>
      <p:grpSpPr>
        <a:xfrm>
          <a:off x="0" y="0"/>
          <a:ext cx="0" cy="0"/>
          <a:chOff x="0" y="0"/>
          <a:chExt cx="0" cy="0"/>
        </a:xfrm>
      </p:grpSpPr>
      <p:sp>
        <p:nvSpPr>
          <p:cNvPr id="196" name="Shape 196"/>
          <p:cNvSpPr txBox="1"/>
          <p:nvPr>
            <p:ph type="title"/>
          </p:nvPr>
        </p:nvSpPr>
        <p:spPr>
          <a:xfrm>
            <a:off x="628650" y="365126"/>
            <a:ext cx="7886700" cy="1325563"/>
          </a:xfrm>
          <a:prstGeom prst="rect">
            <a:avLst/>
          </a:prstGeom>
          <a:noFill/>
          <a:ln>
            <a:noFill/>
          </a:ln>
        </p:spPr>
        <p:txBody>
          <a:bodyPr anchorCtr="0" anchor="ctr" bIns="45700" lIns="91425" rIns="91425" wrap="square" tIns="45700">
            <a:noAutofit/>
          </a:bodyPr>
          <a:lstStyle/>
          <a:p>
            <a:pPr indent="-279400" lvl="0" marL="0" marR="0" rtl="0" algn="l">
              <a:lnSpc>
                <a:spcPct val="90000"/>
              </a:lnSpc>
              <a:spcBef>
                <a:spcPts val="0"/>
              </a:spcBef>
              <a:buClr>
                <a:schemeClr val="dk1"/>
              </a:buClr>
              <a:buSzPts val="4400"/>
              <a:buFont typeface="Calibri"/>
              <a:buNone/>
            </a:pPr>
            <a:r>
              <a:t/>
            </a:r>
            <a:endParaRPr b="0" i="0" sz="4400" u="none" cap="none" strike="noStrike">
              <a:solidFill>
                <a:schemeClr val="dk1"/>
              </a:solidFill>
              <a:latin typeface="Calibri"/>
              <a:ea typeface="Calibri"/>
              <a:cs typeface="Calibri"/>
              <a:sym typeface="Calibri"/>
            </a:endParaRPr>
          </a:p>
        </p:txBody>
      </p:sp>
      <p:sp>
        <p:nvSpPr>
          <p:cNvPr id="197" name="Shape 197"/>
          <p:cNvSpPr txBox="1"/>
          <p:nvPr>
            <p:ph idx="1" type="body"/>
          </p:nvPr>
        </p:nvSpPr>
        <p:spPr>
          <a:xfrm>
            <a:off x="628650" y="1825625"/>
            <a:ext cx="7886700" cy="4351338"/>
          </a:xfrm>
          <a:prstGeom prst="rect">
            <a:avLst/>
          </a:prstGeom>
          <a:noFill/>
          <a:ln>
            <a:noFill/>
          </a:ln>
        </p:spPr>
        <p:txBody>
          <a:bodyPr anchorCtr="0" anchor="t" bIns="45700" lIns="91425" rIns="91425" wrap="square" tIns="45700">
            <a:noAutofit/>
          </a:bodyPr>
          <a:lstStyle/>
          <a:p>
            <a:pPr indent="-228600" lvl="0" marL="228600" marR="0" rtl="0" algn="l">
              <a:lnSpc>
                <a:spcPct val="90000"/>
              </a:lnSpc>
              <a:spcBef>
                <a:spcPts val="0"/>
              </a:spcBef>
              <a:buClr>
                <a:schemeClr val="dk1"/>
              </a:buClr>
              <a:buSzPts val="2800"/>
              <a:buFont typeface="Arial"/>
              <a:buNone/>
            </a:pPr>
            <a:r>
              <a:t/>
            </a:r>
            <a:endParaRPr b="0" i="0" sz="2800" u="none" cap="none" strike="noStrike">
              <a:solidFill>
                <a:schemeClr val="dk1"/>
              </a:solidFill>
              <a:latin typeface="Calibri"/>
              <a:ea typeface="Calibri"/>
              <a:cs typeface="Calibri"/>
              <a:sym typeface="Calibri"/>
            </a:endParaRPr>
          </a:p>
        </p:txBody>
      </p:sp>
      <p:pic>
        <p:nvPicPr>
          <p:cNvPr id="198" name="Shape 198"/>
          <p:cNvPicPr preferRelativeResize="0"/>
          <p:nvPr/>
        </p:nvPicPr>
        <p:blipFill rotWithShape="1">
          <a:blip r:embed="rId3">
            <a:alphaModFix/>
          </a:blip>
          <a:srcRect b="0" l="0" r="0" t="0"/>
          <a:stretch/>
        </p:blipFill>
        <p:spPr>
          <a:xfrm>
            <a:off x="465881" y="0"/>
            <a:ext cx="8212238" cy="6858000"/>
          </a:xfrm>
          <a:prstGeom prst="rect">
            <a:avLst/>
          </a:prstGeom>
          <a:noFill/>
          <a:ln>
            <a:noFill/>
          </a:ln>
        </p:spPr>
      </p:pic>
      <p:sp>
        <p:nvSpPr>
          <p:cNvPr id="199" name="Shape 199"/>
          <p:cNvSpPr txBox="1"/>
          <p:nvPr/>
        </p:nvSpPr>
        <p:spPr>
          <a:xfrm>
            <a:off x="5167790" y="1825625"/>
            <a:ext cx="3673098" cy="954107"/>
          </a:xfrm>
          <a:prstGeom prst="rect">
            <a:avLst/>
          </a:prstGeom>
          <a:solidFill>
            <a:schemeClr val="lt1"/>
          </a:solidFill>
          <a:ln cap="flat" cmpd="sng" w="19050">
            <a:solidFill>
              <a:srgbClr val="92D050"/>
            </a:solidFill>
            <a:prstDash val="lgDash"/>
            <a:round/>
            <a:headEnd len="med" w="med" type="none"/>
            <a:tailEnd len="med" w="med" type="none"/>
          </a:ln>
        </p:spPr>
        <p:txBody>
          <a:bodyPr anchorCtr="0" anchor="t" bIns="45700" lIns="91425" rIns="91425" wrap="square" tIns="45700">
            <a:noAutofit/>
          </a:bodyPr>
          <a:lstStyle/>
          <a:p>
            <a:pPr indent="0" lvl="0" marL="0" marR="0" rtl="0" algn="ctr">
              <a:spcBef>
                <a:spcPts val="0"/>
              </a:spcBef>
              <a:buNone/>
            </a:pPr>
            <a:r>
              <a:rPr b="0" i="0" lang="en-US" sz="2800" u="none" cap="none" strike="noStrike">
                <a:solidFill>
                  <a:schemeClr val="dk1"/>
                </a:solidFill>
                <a:latin typeface="Calibri"/>
                <a:ea typeface="Calibri"/>
                <a:cs typeface="Calibri"/>
                <a:sym typeface="Calibri"/>
              </a:rPr>
              <a:t>PLSgui batch file for block design</a:t>
            </a:r>
          </a:p>
        </p:txBody>
      </p:sp>
      <p:sp>
        <p:nvSpPr>
          <p:cNvPr id="200" name="Shape 200"/>
          <p:cNvSpPr txBox="1"/>
          <p:nvPr/>
        </p:nvSpPr>
        <p:spPr>
          <a:xfrm>
            <a:off x="4158955" y="650369"/>
            <a:ext cx="3819311" cy="369332"/>
          </a:xfrm>
          <a:prstGeom prst="rect">
            <a:avLst/>
          </a:prstGeom>
          <a:solidFill>
            <a:srgbClr val="E1EFD8"/>
          </a:solidFill>
          <a:ln cap="flat" cmpd="sng" w="9525">
            <a:solidFill>
              <a:schemeClr val="accent6"/>
            </a:solidFill>
            <a:prstDash val="dash"/>
            <a:round/>
            <a:headEnd len="med" w="med" type="none"/>
            <a:tailEnd len="med" w="med" type="none"/>
          </a:ln>
        </p:spPr>
        <p:txBody>
          <a:bodyPr anchorCtr="0" anchor="t" bIns="45700" lIns="91425" rIns="91425" wrap="square" tIns="45700">
            <a:noAutofit/>
          </a:bodyPr>
          <a:lstStyle/>
          <a:p>
            <a:pPr indent="0" lvl="0" marL="0" marR="0" rtl="0" algn="ctr">
              <a:spcBef>
                <a:spcPts val="0"/>
              </a:spcBef>
              <a:buNone/>
            </a:pPr>
            <a:r>
              <a:rPr b="0" i="0" lang="en-US" sz="1800" u="none" cap="none" strike="noStrike">
                <a:solidFill>
                  <a:schemeClr val="dk1"/>
                </a:solidFill>
                <a:latin typeface="Calibri"/>
                <a:ea typeface="Calibri"/>
                <a:cs typeface="Calibri"/>
                <a:sym typeface="Calibri"/>
              </a:rPr>
              <a:t>File name and preprocessing specs</a:t>
            </a:r>
          </a:p>
        </p:txBody>
      </p:sp>
      <p:sp>
        <p:nvSpPr>
          <p:cNvPr id="201" name="Shape 201"/>
          <p:cNvSpPr/>
          <p:nvPr/>
        </p:nvSpPr>
        <p:spPr>
          <a:xfrm>
            <a:off x="446568" y="1162492"/>
            <a:ext cx="6025484" cy="583181"/>
          </a:xfrm>
          <a:prstGeom prst="rect">
            <a:avLst/>
          </a:prstGeom>
          <a:noFill/>
          <a:ln cap="flat" cmpd="sng" w="34925">
            <a:solidFill>
              <a:schemeClr val="accent6"/>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b="0" i="0" sz="1800" u="none" cap="none" strike="noStrike">
              <a:solidFill>
                <a:schemeClr val="lt1"/>
              </a:solidFill>
              <a:latin typeface="Calibri"/>
              <a:ea typeface="Calibri"/>
              <a:cs typeface="Calibri"/>
              <a:sym typeface="Calibri"/>
            </a:endParaRPr>
          </a:p>
        </p:txBody>
      </p:sp>
      <p:cxnSp>
        <p:nvCxnSpPr>
          <p:cNvPr id="202" name="Shape 202"/>
          <p:cNvCxnSpPr>
            <a:stCxn id="201" idx="0"/>
            <a:endCxn id="200" idx="1"/>
          </p:cNvCxnSpPr>
          <p:nvPr/>
        </p:nvCxnSpPr>
        <p:spPr>
          <a:xfrm flipH="1" rot="10800000">
            <a:off x="3459310" y="834892"/>
            <a:ext cx="699600" cy="327600"/>
          </a:xfrm>
          <a:prstGeom prst="straightConnector1">
            <a:avLst/>
          </a:prstGeom>
          <a:noFill/>
          <a:ln cap="flat" cmpd="sng" w="28575">
            <a:solidFill>
              <a:schemeClr val="accent6"/>
            </a:solidFill>
            <a:prstDash val="solid"/>
            <a:miter lim="800000"/>
            <a:headEnd len="med" w="med" type="none"/>
            <a:tailEnd len="lg" w="lg" type="stealth"/>
          </a:ln>
        </p:spPr>
      </p:cxnSp>
      <p:sp>
        <p:nvSpPr>
          <p:cNvPr id="203" name="Shape 203"/>
          <p:cNvSpPr/>
          <p:nvPr/>
        </p:nvSpPr>
        <p:spPr>
          <a:xfrm>
            <a:off x="482010" y="2838203"/>
            <a:ext cx="1667424" cy="3693226"/>
          </a:xfrm>
          <a:prstGeom prst="rect">
            <a:avLst/>
          </a:prstGeom>
          <a:noFill/>
          <a:ln cap="flat" cmpd="sng" w="34925">
            <a:solidFill>
              <a:schemeClr val="accent6"/>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b="0" i="0" sz="1800" u="none" cap="none" strike="noStrike">
              <a:solidFill>
                <a:schemeClr val="lt1"/>
              </a:solidFill>
              <a:latin typeface="Calibri"/>
              <a:ea typeface="Calibri"/>
              <a:cs typeface="Calibri"/>
              <a:sym typeface="Calibri"/>
            </a:endParaRPr>
          </a:p>
        </p:txBody>
      </p:sp>
      <p:sp>
        <p:nvSpPr>
          <p:cNvPr id="204" name="Shape 204"/>
          <p:cNvSpPr txBox="1"/>
          <p:nvPr/>
        </p:nvSpPr>
        <p:spPr>
          <a:xfrm>
            <a:off x="3080405" y="3911893"/>
            <a:ext cx="2381692" cy="923330"/>
          </a:xfrm>
          <a:prstGeom prst="rect">
            <a:avLst/>
          </a:prstGeom>
          <a:solidFill>
            <a:srgbClr val="E1EFD8"/>
          </a:solidFill>
          <a:ln cap="flat" cmpd="sng" w="9525">
            <a:solidFill>
              <a:schemeClr val="accent6"/>
            </a:solidFill>
            <a:prstDash val="dash"/>
            <a:round/>
            <a:headEnd len="med" w="med" type="none"/>
            <a:tailEnd len="med" w="med" type="none"/>
          </a:ln>
        </p:spPr>
        <p:txBody>
          <a:bodyPr anchorCtr="0" anchor="t" bIns="45700" lIns="91425" rIns="91425" wrap="square" tIns="45700">
            <a:noAutofit/>
          </a:bodyPr>
          <a:lstStyle/>
          <a:p>
            <a:pPr indent="0" lvl="0" marL="0" marR="0" rtl="0" algn="ctr">
              <a:spcBef>
                <a:spcPts val="0"/>
              </a:spcBef>
              <a:buNone/>
            </a:pPr>
            <a:r>
              <a:rPr b="0" i="0" lang="en-US" sz="1800" u="none" cap="none" strike="noStrike">
                <a:solidFill>
                  <a:schemeClr val="dk1"/>
                </a:solidFill>
                <a:latin typeface="Calibri"/>
                <a:ea typeface="Calibri"/>
                <a:cs typeface="Calibri"/>
                <a:sym typeface="Calibri"/>
              </a:rPr>
              <a:t>“Edit Conditions” specs</a:t>
            </a:r>
          </a:p>
          <a:p>
            <a:pPr indent="0" lvl="0" marL="0" marR="0" rtl="0" algn="ctr">
              <a:spcBef>
                <a:spcPts val="0"/>
              </a:spcBef>
              <a:buClr>
                <a:schemeClr val="dk1"/>
              </a:buClr>
              <a:buSzPts val="1800"/>
              <a:buFont typeface="Arial"/>
              <a:buChar char="•"/>
            </a:pPr>
            <a:r>
              <a:rPr b="0" i="0" lang="en-US" sz="1800" u="none" cap="none" strike="noStrike">
                <a:solidFill>
                  <a:schemeClr val="dk1"/>
                </a:solidFill>
                <a:latin typeface="Calibri"/>
                <a:ea typeface="Calibri"/>
                <a:cs typeface="Calibri"/>
                <a:sym typeface="Calibri"/>
              </a:rPr>
              <a:t>Condition names</a:t>
            </a:r>
          </a:p>
          <a:p>
            <a:pPr indent="0" lvl="0" marL="0" marR="0" rtl="0" algn="ctr">
              <a:spcBef>
                <a:spcPts val="0"/>
              </a:spcBef>
              <a:buClr>
                <a:schemeClr val="dk1"/>
              </a:buClr>
              <a:buSzPts val="1800"/>
              <a:buFont typeface="Arial"/>
              <a:buChar char="•"/>
            </a:pPr>
            <a:r>
              <a:rPr b="0" i="0" lang="en-US" sz="1800" u="none" cap="none" strike="noStrike">
                <a:solidFill>
                  <a:schemeClr val="dk1"/>
                </a:solidFill>
                <a:latin typeface="Calibri"/>
                <a:ea typeface="Calibri"/>
                <a:cs typeface="Calibri"/>
                <a:sym typeface="Calibri"/>
              </a:rPr>
              <a:t>Ref Scan specs</a:t>
            </a:r>
          </a:p>
        </p:txBody>
      </p:sp>
      <p:cxnSp>
        <p:nvCxnSpPr>
          <p:cNvPr id="205" name="Shape 205"/>
          <p:cNvCxnSpPr>
            <a:stCxn id="203" idx="3"/>
            <a:endCxn id="204" idx="1"/>
          </p:cNvCxnSpPr>
          <p:nvPr/>
        </p:nvCxnSpPr>
        <p:spPr>
          <a:xfrm flipH="1" rot="10800000">
            <a:off x="2149434" y="4373416"/>
            <a:ext cx="930900" cy="311400"/>
          </a:xfrm>
          <a:prstGeom prst="straightConnector1">
            <a:avLst/>
          </a:prstGeom>
          <a:noFill/>
          <a:ln cap="flat" cmpd="sng" w="28575">
            <a:solidFill>
              <a:schemeClr val="accent6"/>
            </a:solidFill>
            <a:prstDash val="solid"/>
            <a:miter lim="800000"/>
            <a:headEnd len="med" w="med" type="none"/>
            <a:tailEnd len="lg" w="lg" type="stealth"/>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0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0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0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0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81" name="Shape 1381"/>
        <p:cNvGrpSpPr/>
        <p:nvPr/>
      </p:nvGrpSpPr>
      <p:grpSpPr>
        <a:xfrm>
          <a:off x="0" y="0"/>
          <a:ext cx="0" cy="0"/>
          <a:chOff x="0" y="0"/>
          <a:chExt cx="0" cy="0"/>
        </a:xfrm>
      </p:grpSpPr>
      <p:pic>
        <p:nvPicPr>
          <p:cNvPr descr="3DBrain.png" id="1382" name="Shape 1382"/>
          <p:cNvPicPr preferRelativeResize="0"/>
          <p:nvPr/>
        </p:nvPicPr>
        <p:blipFill rotWithShape="1">
          <a:blip r:embed="rId3">
            <a:alphaModFix/>
          </a:blip>
          <a:srcRect b="9629" l="15828" r="16499" t="23519"/>
          <a:stretch/>
        </p:blipFill>
        <p:spPr>
          <a:xfrm>
            <a:off x="0" y="0"/>
            <a:ext cx="1447800" cy="1247389"/>
          </a:xfrm>
          <a:prstGeom prst="rect">
            <a:avLst/>
          </a:prstGeom>
          <a:noFill/>
          <a:ln cap="flat" cmpd="sng" w="63500">
            <a:solidFill>
              <a:srgbClr val="76923C"/>
            </a:solidFill>
            <a:prstDash val="solid"/>
            <a:round/>
            <a:headEnd len="med" w="med" type="none"/>
            <a:tailEnd len="med" w="med" type="none"/>
          </a:ln>
        </p:spPr>
      </p:pic>
      <p:sp>
        <p:nvSpPr>
          <p:cNvPr id="1383" name="Shape 1383"/>
          <p:cNvSpPr txBox="1"/>
          <p:nvPr/>
        </p:nvSpPr>
        <p:spPr>
          <a:xfrm>
            <a:off x="1581329" y="375679"/>
            <a:ext cx="1047470" cy="369332"/>
          </a:xfrm>
          <a:prstGeom prst="rect">
            <a:avLst/>
          </a:prstGeom>
          <a:noFill/>
          <a:ln>
            <a:noFill/>
          </a:ln>
        </p:spPr>
        <p:txBody>
          <a:bodyPr anchorCtr="0" anchor="t" bIns="45700" lIns="91425" rIns="91425" wrap="square" tIns="45700">
            <a:noAutofit/>
          </a:bodyPr>
          <a:lstStyle/>
          <a:p>
            <a:pPr indent="-114300" lvl="0" marL="0" marR="0" rtl="0" algn="l">
              <a:lnSpc>
                <a:spcPct val="100000"/>
              </a:lnSpc>
              <a:spcBef>
                <a:spcPts val="0"/>
              </a:spcBef>
              <a:spcAft>
                <a:spcPts val="0"/>
              </a:spcAft>
              <a:buClr>
                <a:srgbClr val="000000"/>
              </a:buClr>
              <a:buSzPts val="1800"/>
              <a:buFont typeface="Calibri"/>
              <a:buNone/>
            </a:pPr>
            <a:r>
              <a:rPr b="0" i="0" lang="en-US" sz="1800" u="none" cap="none" strike="noStrike">
                <a:solidFill>
                  <a:srgbClr val="000000"/>
                </a:solidFill>
                <a:latin typeface="Calibri"/>
                <a:ea typeface="Calibri"/>
                <a:cs typeface="Calibri"/>
                <a:sym typeface="Calibri"/>
              </a:rPr>
              <a:t>Subject 1</a:t>
            </a: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87" name="Shape 1387"/>
        <p:cNvGrpSpPr/>
        <p:nvPr/>
      </p:nvGrpSpPr>
      <p:grpSpPr>
        <a:xfrm>
          <a:off x="0" y="0"/>
          <a:ext cx="0" cy="0"/>
          <a:chOff x="0" y="0"/>
          <a:chExt cx="0" cy="0"/>
        </a:xfrm>
      </p:grpSpPr>
      <p:pic>
        <p:nvPicPr>
          <p:cNvPr descr="3DBrain.png" id="1388" name="Shape 1388"/>
          <p:cNvPicPr preferRelativeResize="0"/>
          <p:nvPr/>
        </p:nvPicPr>
        <p:blipFill rotWithShape="1">
          <a:blip r:embed="rId3">
            <a:alphaModFix/>
          </a:blip>
          <a:srcRect b="9629" l="15828" r="16499" t="23519"/>
          <a:stretch/>
        </p:blipFill>
        <p:spPr>
          <a:xfrm>
            <a:off x="0" y="0"/>
            <a:ext cx="1447800" cy="1247389"/>
          </a:xfrm>
          <a:prstGeom prst="rect">
            <a:avLst/>
          </a:prstGeom>
          <a:noFill/>
          <a:ln cap="flat" cmpd="sng" w="63500">
            <a:solidFill>
              <a:srgbClr val="76923C"/>
            </a:solidFill>
            <a:prstDash val="solid"/>
            <a:round/>
            <a:headEnd len="med" w="med" type="none"/>
            <a:tailEnd len="med" w="med" type="none"/>
          </a:ln>
        </p:spPr>
      </p:pic>
      <p:pic>
        <p:nvPicPr>
          <p:cNvPr id="1389" name="Shape 1389"/>
          <p:cNvPicPr preferRelativeResize="0"/>
          <p:nvPr/>
        </p:nvPicPr>
        <p:blipFill rotWithShape="1">
          <a:blip r:embed="rId4">
            <a:alphaModFix/>
          </a:blip>
          <a:srcRect b="0" l="0" r="0" t="0"/>
          <a:stretch/>
        </p:blipFill>
        <p:spPr>
          <a:xfrm>
            <a:off x="52916" y="437092"/>
            <a:ext cx="356447" cy="365760"/>
          </a:xfrm>
          <a:prstGeom prst="rect">
            <a:avLst/>
          </a:prstGeom>
          <a:solidFill>
            <a:srgbClr val="76923C"/>
          </a:solidFill>
          <a:ln>
            <a:noFill/>
          </a:ln>
        </p:spPr>
      </p:pic>
      <p:cxnSp>
        <p:nvCxnSpPr>
          <p:cNvPr id="1390" name="Shape 1390"/>
          <p:cNvCxnSpPr/>
          <p:nvPr/>
        </p:nvCxnSpPr>
        <p:spPr>
          <a:xfrm>
            <a:off x="190500" y="596900"/>
            <a:ext cx="2508300" cy="1475100"/>
          </a:xfrm>
          <a:prstGeom prst="bentConnector3">
            <a:avLst>
              <a:gd fmla="val 380" name="adj1"/>
            </a:avLst>
          </a:prstGeom>
          <a:noFill/>
          <a:ln cap="flat" cmpd="sng" w="63500">
            <a:solidFill>
              <a:srgbClr val="A5A5A5"/>
            </a:solidFill>
            <a:prstDash val="solid"/>
            <a:round/>
            <a:headEnd len="med" w="med" type="none"/>
            <a:tailEnd len="lg" w="lg" type="stealth"/>
          </a:ln>
          <a:effectLst>
            <a:outerShdw blurRad="40000" rotWithShape="0" dir="5400000" dist="20000">
              <a:srgbClr val="000000">
                <a:alpha val="37647"/>
              </a:srgbClr>
            </a:outerShdw>
          </a:effectLst>
        </p:spPr>
      </p:cxnSp>
      <p:graphicFrame>
        <p:nvGraphicFramePr>
          <p:cNvPr id="1391" name="Shape 1391"/>
          <p:cNvGraphicFramePr/>
          <p:nvPr/>
        </p:nvGraphicFramePr>
        <p:xfrm>
          <a:off x="2698750" y="1889125"/>
          <a:ext cx="3000000" cy="3000000"/>
        </p:xfrm>
        <a:graphic>
          <a:graphicData uri="http://schemas.openxmlformats.org/drawingml/2006/table">
            <a:tbl>
              <a:tblPr bandRow="1" firstRow="1">
                <a:noFill/>
                <a:tableStyleId>{431F3E91-BA45-4D90-8841-192D94973009}</a:tableStyleId>
              </a:tblPr>
              <a:tblGrid>
                <a:gridCol w="356450"/>
              </a:tblGrid>
              <a:tr h="342050">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r>
            </a:tbl>
          </a:graphicData>
        </a:graphic>
      </p:graphicFrame>
      <p:sp>
        <p:nvSpPr>
          <p:cNvPr id="1392" name="Shape 1392"/>
          <p:cNvSpPr txBox="1"/>
          <p:nvPr/>
        </p:nvSpPr>
        <p:spPr>
          <a:xfrm>
            <a:off x="1581329" y="375679"/>
            <a:ext cx="1047470" cy="369332"/>
          </a:xfrm>
          <a:prstGeom prst="rect">
            <a:avLst/>
          </a:prstGeom>
          <a:noFill/>
          <a:ln>
            <a:noFill/>
          </a:ln>
        </p:spPr>
        <p:txBody>
          <a:bodyPr anchorCtr="0" anchor="t" bIns="45700" lIns="91425" rIns="91425" wrap="square" tIns="45700">
            <a:noAutofit/>
          </a:bodyPr>
          <a:lstStyle/>
          <a:p>
            <a:pPr indent="-114300" lvl="0" marL="0" marR="0" rtl="0" algn="l">
              <a:lnSpc>
                <a:spcPct val="100000"/>
              </a:lnSpc>
              <a:spcBef>
                <a:spcPts val="0"/>
              </a:spcBef>
              <a:spcAft>
                <a:spcPts val="0"/>
              </a:spcAft>
              <a:buClr>
                <a:srgbClr val="000000"/>
              </a:buClr>
              <a:buSzPts val="1800"/>
              <a:buFont typeface="Calibri"/>
              <a:buNone/>
            </a:pPr>
            <a:r>
              <a:rPr b="0" i="0" lang="en-US" sz="1800" u="none" cap="none" strike="noStrike">
                <a:solidFill>
                  <a:srgbClr val="000000"/>
                </a:solidFill>
                <a:latin typeface="Calibri"/>
                <a:ea typeface="Calibri"/>
                <a:cs typeface="Calibri"/>
                <a:sym typeface="Calibri"/>
              </a:rPr>
              <a:t>Subject 1</a:t>
            </a: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6" name="Shape 1396"/>
        <p:cNvGrpSpPr/>
        <p:nvPr/>
      </p:nvGrpSpPr>
      <p:grpSpPr>
        <a:xfrm>
          <a:off x="0" y="0"/>
          <a:ext cx="0" cy="0"/>
          <a:chOff x="0" y="0"/>
          <a:chExt cx="0" cy="0"/>
        </a:xfrm>
      </p:grpSpPr>
      <p:pic>
        <p:nvPicPr>
          <p:cNvPr descr="3DBrain.png" id="1397" name="Shape 1397"/>
          <p:cNvPicPr preferRelativeResize="0"/>
          <p:nvPr/>
        </p:nvPicPr>
        <p:blipFill rotWithShape="1">
          <a:blip r:embed="rId3">
            <a:alphaModFix/>
          </a:blip>
          <a:srcRect b="9629" l="15828" r="16499" t="23519"/>
          <a:stretch/>
        </p:blipFill>
        <p:spPr>
          <a:xfrm>
            <a:off x="0" y="0"/>
            <a:ext cx="1447800" cy="1247389"/>
          </a:xfrm>
          <a:prstGeom prst="rect">
            <a:avLst/>
          </a:prstGeom>
          <a:noFill/>
          <a:ln cap="flat" cmpd="sng" w="63500">
            <a:solidFill>
              <a:srgbClr val="76923C"/>
            </a:solidFill>
            <a:prstDash val="solid"/>
            <a:round/>
            <a:headEnd len="med" w="med" type="none"/>
            <a:tailEnd len="med" w="med" type="none"/>
          </a:ln>
        </p:spPr>
      </p:pic>
      <p:graphicFrame>
        <p:nvGraphicFramePr>
          <p:cNvPr id="1398" name="Shape 1398"/>
          <p:cNvGraphicFramePr/>
          <p:nvPr/>
        </p:nvGraphicFramePr>
        <p:xfrm>
          <a:off x="2698750" y="1889125"/>
          <a:ext cx="3000000" cy="3000000"/>
        </p:xfrm>
        <a:graphic>
          <a:graphicData uri="http://schemas.openxmlformats.org/drawingml/2006/table">
            <a:tbl>
              <a:tblPr bandRow="1" firstRow="1">
                <a:noFill/>
                <a:tableStyleId>{431F3E91-BA45-4D90-8841-192D94973009}</a:tableStyleId>
              </a:tblPr>
              <a:tblGrid>
                <a:gridCol w="356450"/>
                <a:gridCol w="356450"/>
              </a:tblGrid>
              <a:tr h="342050">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r>
            </a:tbl>
          </a:graphicData>
        </a:graphic>
      </p:graphicFrame>
      <p:pic>
        <p:nvPicPr>
          <p:cNvPr id="1399" name="Shape 1399"/>
          <p:cNvPicPr preferRelativeResize="0"/>
          <p:nvPr/>
        </p:nvPicPr>
        <p:blipFill rotWithShape="1">
          <a:blip r:embed="rId4">
            <a:alphaModFix/>
          </a:blip>
          <a:srcRect b="0" l="0" r="0" t="0"/>
          <a:stretch/>
        </p:blipFill>
        <p:spPr>
          <a:xfrm>
            <a:off x="326838" y="437092"/>
            <a:ext cx="356447" cy="365760"/>
          </a:xfrm>
          <a:prstGeom prst="rect">
            <a:avLst/>
          </a:prstGeom>
          <a:solidFill>
            <a:srgbClr val="76923C"/>
          </a:solidFill>
          <a:ln>
            <a:noFill/>
          </a:ln>
        </p:spPr>
      </p:pic>
      <p:cxnSp>
        <p:nvCxnSpPr>
          <p:cNvPr id="1400" name="Shape 1400"/>
          <p:cNvCxnSpPr/>
          <p:nvPr/>
        </p:nvCxnSpPr>
        <p:spPr>
          <a:xfrm>
            <a:off x="464422" y="596900"/>
            <a:ext cx="2508300" cy="1475100"/>
          </a:xfrm>
          <a:prstGeom prst="bentConnector3">
            <a:avLst>
              <a:gd fmla="val 380" name="adj1"/>
            </a:avLst>
          </a:prstGeom>
          <a:noFill/>
          <a:ln cap="flat" cmpd="sng" w="63500">
            <a:solidFill>
              <a:srgbClr val="A5A5A5"/>
            </a:solidFill>
            <a:prstDash val="solid"/>
            <a:round/>
            <a:headEnd len="med" w="med" type="none"/>
            <a:tailEnd len="lg" w="lg" type="stealth"/>
          </a:ln>
          <a:effectLst>
            <a:outerShdw blurRad="40000" rotWithShape="0" dir="5400000" dist="20000">
              <a:srgbClr val="000000">
                <a:alpha val="37647"/>
              </a:srgbClr>
            </a:outerShdw>
          </a:effectLst>
        </p:spPr>
      </p:cxnSp>
      <p:sp>
        <p:nvSpPr>
          <p:cNvPr id="1401" name="Shape 1401"/>
          <p:cNvSpPr txBox="1"/>
          <p:nvPr/>
        </p:nvSpPr>
        <p:spPr>
          <a:xfrm>
            <a:off x="1581329" y="375679"/>
            <a:ext cx="1047470" cy="369332"/>
          </a:xfrm>
          <a:prstGeom prst="rect">
            <a:avLst/>
          </a:prstGeom>
          <a:noFill/>
          <a:ln>
            <a:noFill/>
          </a:ln>
        </p:spPr>
        <p:txBody>
          <a:bodyPr anchorCtr="0" anchor="t" bIns="45700" lIns="91425" rIns="91425" wrap="square" tIns="45700">
            <a:noAutofit/>
          </a:bodyPr>
          <a:lstStyle/>
          <a:p>
            <a:pPr indent="-114300" lvl="0" marL="0" marR="0" rtl="0" algn="l">
              <a:lnSpc>
                <a:spcPct val="100000"/>
              </a:lnSpc>
              <a:spcBef>
                <a:spcPts val="0"/>
              </a:spcBef>
              <a:spcAft>
                <a:spcPts val="0"/>
              </a:spcAft>
              <a:buClr>
                <a:srgbClr val="000000"/>
              </a:buClr>
              <a:buSzPts val="1800"/>
              <a:buFont typeface="Calibri"/>
              <a:buNone/>
            </a:pPr>
            <a:r>
              <a:rPr b="0" i="0" lang="en-US" sz="1800" u="none" cap="none" strike="noStrike">
                <a:solidFill>
                  <a:srgbClr val="000000"/>
                </a:solidFill>
                <a:latin typeface="Calibri"/>
                <a:ea typeface="Calibri"/>
                <a:cs typeface="Calibri"/>
                <a:sym typeface="Calibri"/>
              </a:rPr>
              <a:t>Subject 1</a:t>
            </a: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05" name="Shape 1405"/>
        <p:cNvGrpSpPr/>
        <p:nvPr/>
      </p:nvGrpSpPr>
      <p:grpSpPr>
        <a:xfrm>
          <a:off x="0" y="0"/>
          <a:ext cx="0" cy="0"/>
          <a:chOff x="0" y="0"/>
          <a:chExt cx="0" cy="0"/>
        </a:xfrm>
      </p:grpSpPr>
      <p:pic>
        <p:nvPicPr>
          <p:cNvPr descr="3DBrain.png" id="1406" name="Shape 1406"/>
          <p:cNvPicPr preferRelativeResize="0"/>
          <p:nvPr/>
        </p:nvPicPr>
        <p:blipFill rotWithShape="1">
          <a:blip r:embed="rId3">
            <a:alphaModFix/>
          </a:blip>
          <a:srcRect b="9629" l="15828" r="16499" t="23519"/>
          <a:stretch/>
        </p:blipFill>
        <p:spPr>
          <a:xfrm>
            <a:off x="0" y="0"/>
            <a:ext cx="1447800" cy="1247389"/>
          </a:xfrm>
          <a:prstGeom prst="rect">
            <a:avLst/>
          </a:prstGeom>
          <a:noFill/>
          <a:ln cap="flat" cmpd="sng" w="63500">
            <a:solidFill>
              <a:srgbClr val="76923C"/>
            </a:solidFill>
            <a:prstDash val="solid"/>
            <a:round/>
            <a:headEnd len="med" w="med" type="none"/>
            <a:tailEnd len="med" w="med" type="none"/>
          </a:ln>
        </p:spPr>
      </p:pic>
      <p:graphicFrame>
        <p:nvGraphicFramePr>
          <p:cNvPr id="1407" name="Shape 1407"/>
          <p:cNvGraphicFramePr/>
          <p:nvPr/>
        </p:nvGraphicFramePr>
        <p:xfrm>
          <a:off x="2698750" y="1889125"/>
          <a:ext cx="3000000" cy="3000000"/>
        </p:xfrm>
        <a:graphic>
          <a:graphicData uri="http://schemas.openxmlformats.org/drawingml/2006/table">
            <a:tbl>
              <a:tblPr bandRow="1" firstRow="1">
                <a:noFill/>
                <a:tableStyleId>{431F3E91-BA45-4D90-8841-192D94973009}</a:tableStyleId>
              </a:tblPr>
              <a:tblGrid>
                <a:gridCol w="356450"/>
                <a:gridCol w="356450"/>
                <a:gridCol w="356450"/>
              </a:tblGrid>
              <a:tr h="342050">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r>
            </a:tbl>
          </a:graphicData>
        </a:graphic>
      </p:graphicFrame>
      <p:pic>
        <p:nvPicPr>
          <p:cNvPr id="1408" name="Shape 1408"/>
          <p:cNvPicPr preferRelativeResize="0"/>
          <p:nvPr/>
        </p:nvPicPr>
        <p:blipFill rotWithShape="1">
          <a:blip r:embed="rId4">
            <a:alphaModFix/>
          </a:blip>
          <a:srcRect b="0" l="0" r="0" t="0"/>
          <a:stretch/>
        </p:blipFill>
        <p:spPr>
          <a:xfrm>
            <a:off x="687917" y="437092"/>
            <a:ext cx="356447" cy="365760"/>
          </a:xfrm>
          <a:prstGeom prst="rect">
            <a:avLst/>
          </a:prstGeom>
          <a:solidFill>
            <a:srgbClr val="76923C"/>
          </a:solidFill>
          <a:ln>
            <a:noFill/>
          </a:ln>
        </p:spPr>
      </p:pic>
      <p:cxnSp>
        <p:nvCxnSpPr>
          <p:cNvPr id="1409" name="Shape 1409"/>
          <p:cNvCxnSpPr/>
          <p:nvPr/>
        </p:nvCxnSpPr>
        <p:spPr>
          <a:xfrm>
            <a:off x="825501" y="596900"/>
            <a:ext cx="2508300" cy="1475100"/>
          </a:xfrm>
          <a:prstGeom prst="bentConnector3">
            <a:avLst>
              <a:gd fmla="val 380" name="adj1"/>
            </a:avLst>
          </a:prstGeom>
          <a:noFill/>
          <a:ln cap="flat" cmpd="sng" w="63500">
            <a:solidFill>
              <a:srgbClr val="A5A5A5"/>
            </a:solidFill>
            <a:prstDash val="solid"/>
            <a:round/>
            <a:headEnd len="med" w="med" type="none"/>
            <a:tailEnd len="lg" w="lg" type="stealth"/>
          </a:ln>
          <a:effectLst>
            <a:outerShdw blurRad="40000" rotWithShape="0" dir="5400000" dist="20000">
              <a:srgbClr val="000000">
                <a:alpha val="37647"/>
              </a:srgbClr>
            </a:outerShdw>
          </a:effectLst>
        </p:spPr>
      </p:cxnSp>
      <p:sp>
        <p:nvSpPr>
          <p:cNvPr id="1410" name="Shape 1410"/>
          <p:cNvSpPr txBox="1"/>
          <p:nvPr/>
        </p:nvSpPr>
        <p:spPr>
          <a:xfrm>
            <a:off x="1581329" y="375679"/>
            <a:ext cx="1047470" cy="369332"/>
          </a:xfrm>
          <a:prstGeom prst="rect">
            <a:avLst/>
          </a:prstGeom>
          <a:noFill/>
          <a:ln>
            <a:noFill/>
          </a:ln>
        </p:spPr>
        <p:txBody>
          <a:bodyPr anchorCtr="0" anchor="t" bIns="45700" lIns="91425" rIns="91425" wrap="square" tIns="45700">
            <a:noAutofit/>
          </a:bodyPr>
          <a:lstStyle/>
          <a:p>
            <a:pPr indent="-114300" lvl="0" marL="0" marR="0" rtl="0" algn="l">
              <a:lnSpc>
                <a:spcPct val="100000"/>
              </a:lnSpc>
              <a:spcBef>
                <a:spcPts val="0"/>
              </a:spcBef>
              <a:spcAft>
                <a:spcPts val="0"/>
              </a:spcAft>
              <a:buClr>
                <a:srgbClr val="000000"/>
              </a:buClr>
              <a:buSzPts val="1800"/>
              <a:buFont typeface="Calibri"/>
              <a:buNone/>
            </a:pPr>
            <a:r>
              <a:rPr b="0" i="0" lang="en-US" sz="1800" u="none" cap="none" strike="noStrike">
                <a:solidFill>
                  <a:srgbClr val="000000"/>
                </a:solidFill>
                <a:latin typeface="Calibri"/>
                <a:ea typeface="Calibri"/>
                <a:cs typeface="Calibri"/>
                <a:sym typeface="Calibri"/>
              </a:rPr>
              <a:t>Subject 1</a:t>
            </a: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14" name="Shape 1414"/>
        <p:cNvGrpSpPr/>
        <p:nvPr/>
      </p:nvGrpSpPr>
      <p:grpSpPr>
        <a:xfrm>
          <a:off x="0" y="0"/>
          <a:ext cx="0" cy="0"/>
          <a:chOff x="0" y="0"/>
          <a:chExt cx="0" cy="0"/>
        </a:xfrm>
      </p:grpSpPr>
      <p:sp>
        <p:nvSpPr>
          <p:cNvPr id="1415" name="Shape 1415"/>
          <p:cNvSpPr txBox="1"/>
          <p:nvPr>
            <p:ph type="title"/>
          </p:nvPr>
        </p:nvSpPr>
        <p:spPr>
          <a:xfrm>
            <a:off x="457200" y="274638"/>
            <a:ext cx="8229600" cy="1143000"/>
          </a:xfrm>
          <a:prstGeom prst="rect">
            <a:avLst/>
          </a:prstGeom>
          <a:noFill/>
          <a:ln>
            <a:noFill/>
          </a:ln>
        </p:spPr>
        <p:txBody>
          <a:bodyPr anchorCtr="0" anchor="ctr" bIns="45700" lIns="91425" rIns="91425" wrap="square" tIns="45700">
            <a:noAutofit/>
          </a:bodyPr>
          <a:lstStyle/>
          <a:p>
            <a:pPr indent="-279400" lvl="0" marL="0" marR="0" rtl="0" algn="ctr">
              <a:spcBef>
                <a:spcPts val="0"/>
              </a:spcBef>
              <a:buClr>
                <a:schemeClr val="dk1"/>
              </a:buClr>
              <a:buSzPts val="4400"/>
              <a:buFont typeface="Calibri"/>
              <a:buNone/>
            </a:pPr>
            <a:r>
              <a:rPr b="0" i="0" lang="en-US" sz="4400" u="none" cap="none" strike="noStrike">
                <a:solidFill>
                  <a:schemeClr val="dk1"/>
                </a:solidFill>
                <a:latin typeface="Calibri"/>
                <a:ea typeface="Calibri"/>
                <a:cs typeface="Calibri"/>
                <a:sym typeface="Calibri"/>
              </a:rPr>
              <a:t>And so on</a:t>
            </a: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19" name="Shape 1419"/>
        <p:cNvGrpSpPr/>
        <p:nvPr/>
      </p:nvGrpSpPr>
      <p:grpSpPr>
        <a:xfrm>
          <a:off x="0" y="0"/>
          <a:ext cx="0" cy="0"/>
          <a:chOff x="0" y="0"/>
          <a:chExt cx="0" cy="0"/>
        </a:xfrm>
      </p:grpSpPr>
      <p:pic>
        <p:nvPicPr>
          <p:cNvPr descr="3DBrain.png" id="1420" name="Shape 1420"/>
          <p:cNvPicPr preferRelativeResize="0"/>
          <p:nvPr/>
        </p:nvPicPr>
        <p:blipFill rotWithShape="1">
          <a:blip r:embed="rId3">
            <a:alphaModFix/>
          </a:blip>
          <a:srcRect b="9629" l="15828" r="16499" t="23519"/>
          <a:stretch/>
        </p:blipFill>
        <p:spPr>
          <a:xfrm>
            <a:off x="927350" y="382572"/>
            <a:ext cx="1447800" cy="1247389"/>
          </a:xfrm>
          <a:prstGeom prst="rect">
            <a:avLst/>
          </a:prstGeom>
          <a:noFill/>
          <a:ln cap="flat" cmpd="sng" w="63500">
            <a:solidFill>
              <a:srgbClr val="76923C"/>
            </a:solidFill>
            <a:prstDash val="solid"/>
            <a:round/>
            <a:headEnd len="med" w="med" type="none"/>
            <a:tailEnd len="med" w="med" type="none"/>
          </a:ln>
        </p:spPr>
      </p:pic>
      <p:pic>
        <p:nvPicPr>
          <p:cNvPr descr="3DBrain.png" id="1421" name="Shape 1421"/>
          <p:cNvPicPr preferRelativeResize="0"/>
          <p:nvPr/>
        </p:nvPicPr>
        <p:blipFill rotWithShape="1">
          <a:blip r:embed="rId3">
            <a:alphaModFix/>
          </a:blip>
          <a:srcRect b="9629" l="15828" r="16499" t="23519"/>
          <a:stretch/>
        </p:blipFill>
        <p:spPr>
          <a:xfrm>
            <a:off x="927350" y="696848"/>
            <a:ext cx="1447800" cy="1247389"/>
          </a:xfrm>
          <a:prstGeom prst="rect">
            <a:avLst/>
          </a:prstGeom>
          <a:noFill/>
          <a:ln cap="flat" cmpd="sng" w="63500">
            <a:solidFill>
              <a:srgbClr val="76923C"/>
            </a:solidFill>
            <a:prstDash val="solid"/>
            <a:round/>
            <a:headEnd len="med" w="med" type="none"/>
            <a:tailEnd len="med" w="med" type="none"/>
          </a:ln>
        </p:spPr>
      </p:pic>
      <p:pic>
        <p:nvPicPr>
          <p:cNvPr descr="3DBrain.png" id="1422" name="Shape 1422"/>
          <p:cNvPicPr preferRelativeResize="0"/>
          <p:nvPr/>
        </p:nvPicPr>
        <p:blipFill rotWithShape="1">
          <a:blip r:embed="rId3">
            <a:alphaModFix/>
          </a:blip>
          <a:srcRect b="9629" l="15828" r="16499" t="23519"/>
          <a:stretch/>
        </p:blipFill>
        <p:spPr>
          <a:xfrm>
            <a:off x="927350" y="1009242"/>
            <a:ext cx="1447800" cy="1247389"/>
          </a:xfrm>
          <a:prstGeom prst="rect">
            <a:avLst/>
          </a:prstGeom>
          <a:noFill/>
          <a:ln cap="flat" cmpd="sng" w="63500">
            <a:solidFill>
              <a:srgbClr val="76923C"/>
            </a:solidFill>
            <a:prstDash val="solid"/>
            <a:round/>
            <a:headEnd len="med" w="med" type="none"/>
            <a:tailEnd len="med" w="med" type="none"/>
          </a:ln>
        </p:spPr>
      </p:pic>
      <p:pic>
        <p:nvPicPr>
          <p:cNvPr descr="3DBrain.png" id="1423" name="Shape 1423"/>
          <p:cNvPicPr preferRelativeResize="0"/>
          <p:nvPr/>
        </p:nvPicPr>
        <p:blipFill rotWithShape="1">
          <a:blip r:embed="rId3">
            <a:alphaModFix/>
          </a:blip>
          <a:srcRect b="9629" l="15828" r="16499" t="23519"/>
          <a:stretch/>
        </p:blipFill>
        <p:spPr>
          <a:xfrm>
            <a:off x="927350" y="1323518"/>
            <a:ext cx="1447800" cy="1247389"/>
          </a:xfrm>
          <a:prstGeom prst="rect">
            <a:avLst/>
          </a:prstGeom>
          <a:noFill/>
          <a:ln cap="flat" cmpd="sng" w="63500">
            <a:solidFill>
              <a:srgbClr val="76923C"/>
            </a:solidFill>
            <a:prstDash val="solid"/>
            <a:round/>
            <a:headEnd len="med" w="med" type="none"/>
            <a:tailEnd len="med" w="med" type="none"/>
          </a:ln>
        </p:spPr>
      </p:pic>
      <p:pic>
        <p:nvPicPr>
          <p:cNvPr descr="3DBrain.png" id="1424" name="Shape 1424"/>
          <p:cNvPicPr preferRelativeResize="0"/>
          <p:nvPr/>
        </p:nvPicPr>
        <p:blipFill rotWithShape="1">
          <a:blip r:embed="rId3">
            <a:alphaModFix/>
          </a:blip>
          <a:srcRect b="9629" l="15828" r="16499" t="23519"/>
          <a:stretch/>
        </p:blipFill>
        <p:spPr>
          <a:xfrm>
            <a:off x="927350" y="1672174"/>
            <a:ext cx="1447800" cy="1247389"/>
          </a:xfrm>
          <a:prstGeom prst="rect">
            <a:avLst/>
          </a:prstGeom>
          <a:noFill/>
          <a:ln cap="flat" cmpd="sng" w="63500">
            <a:solidFill>
              <a:srgbClr val="76923C"/>
            </a:solidFill>
            <a:prstDash val="solid"/>
            <a:round/>
            <a:headEnd len="med" w="med" type="none"/>
            <a:tailEnd len="med" w="med" type="none"/>
          </a:ln>
        </p:spPr>
      </p:pic>
      <p:pic>
        <p:nvPicPr>
          <p:cNvPr descr="3DBrain.png" id="1425" name="Shape 1425"/>
          <p:cNvPicPr preferRelativeResize="0"/>
          <p:nvPr/>
        </p:nvPicPr>
        <p:blipFill rotWithShape="1">
          <a:blip r:embed="rId3">
            <a:alphaModFix/>
          </a:blip>
          <a:srcRect b="9629" l="15828" r="16499" t="23519"/>
          <a:stretch/>
        </p:blipFill>
        <p:spPr>
          <a:xfrm>
            <a:off x="927350" y="1986450"/>
            <a:ext cx="1447800" cy="1247389"/>
          </a:xfrm>
          <a:prstGeom prst="rect">
            <a:avLst/>
          </a:prstGeom>
          <a:noFill/>
          <a:ln cap="flat" cmpd="sng" w="63500">
            <a:solidFill>
              <a:srgbClr val="76923C"/>
            </a:solidFill>
            <a:prstDash val="solid"/>
            <a:round/>
            <a:headEnd len="med" w="med" type="none"/>
            <a:tailEnd len="med" w="med" type="none"/>
          </a:ln>
        </p:spPr>
      </p:pic>
      <p:pic>
        <p:nvPicPr>
          <p:cNvPr descr="3DBrain.png" id="1426" name="Shape 1426"/>
          <p:cNvPicPr preferRelativeResize="0"/>
          <p:nvPr/>
        </p:nvPicPr>
        <p:blipFill rotWithShape="1">
          <a:blip r:embed="rId3">
            <a:alphaModFix/>
          </a:blip>
          <a:srcRect b="9629" l="15828" r="16499" t="23519"/>
          <a:stretch/>
        </p:blipFill>
        <p:spPr>
          <a:xfrm>
            <a:off x="927350" y="3525106"/>
            <a:ext cx="1447800" cy="1247389"/>
          </a:xfrm>
          <a:prstGeom prst="rect">
            <a:avLst/>
          </a:prstGeom>
          <a:noFill/>
          <a:ln cap="flat" cmpd="sng" w="63500">
            <a:solidFill>
              <a:srgbClr val="5F497A"/>
            </a:solidFill>
            <a:prstDash val="solid"/>
            <a:round/>
            <a:headEnd len="med" w="med" type="none"/>
            <a:tailEnd len="med" w="med" type="none"/>
          </a:ln>
        </p:spPr>
      </p:pic>
      <p:pic>
        <p:nvPicPr>
          <p:cNvPr descr="3DBrain.png" id="1427" name="Shape 1427"/>
          <p:cNvPicPr preferRelativeResize="0"/>
          <p:nvPr/>
        </p:nvPicPr>
        <p:blipFill rotWithShape="1">
          <a:blip r:embed="rId3">
            <a:alphaModFix/>
          </a:blip>
          <a:srcRect b="9629" l="15828" r="16499" t="23519"/>
          <a:stretch/>
        </p:blipFill>
        <p:spPr>
          <a:xfrm>
            <a:off x="927350" y="3826930"/>
            <a:ext cx="1447800" cy="1247389"/>
          </a:xfrm>
          <a:prstGeom prst="rect">
            <a:avLst/>
          </a:prstGeom>
          <a:noFill/>
          <a:ln cap="flat" cmpd="sng" w="63500">
            <a:solidFill>
              <a:srgbClr val="5F497A"/>
            </a:solidFill>
            <a:prstDash val="solid"/>
            <a:round/>
            <a:headEnd len="med" w="med" type="none"/>
            <a:tailEnd len="med" w="med" type="none"/>
          </a:ln>
        </p:spPr>
      </p:pic>
      <p:pic>
        <p:nvPicPr>
          <p:cNvPr descr="3DBrain.png" id="1428" name="Shape 1428"/>
          <p:cNvPicPr preferRelativeResize="0"/>
          <p:nvPr/>
        </p:nvPicPr>
        <p:blipFill rotWithShape="1">
          <a:blip r:embed="rId3">
            <a:alphaModFix/>
          </a:blip>
          <a:srcRect b="9629" l="15828" r="16499" t="23519"/>
          <a:stretch/>
        </p:blipFill>
        <p:spPr>
          <a:xfrm>
            <a:off x="927350" y="4166110"/>
            <a:ext cx="1447800" cy="1247389"/>
          </a:xfrm>
          <a:prstGeom prst="rect">
            <a:avLst/>
          </a:prstGeom>
          <a:noFill/>
          <a:ln cap="flat" cmpd="sng" w="63500">
            <a:solidFill>
              <a:srgbClr val="5F497A"/>
            </a:solidFill>
            <a:prstDash val="solid"/>
            <a:round/>
            <a:headEnd len="med" w="med" type="none"/>
            <a:tailEnd len="med" w="med" type="none"/>
          </a:ln>
        </p:spPr>
      </p:pic>
      <p:pic>
        <p:nvPicPr>
          <p:cNvPr descr="3DBrain.png" id="1429" name="Shape 1429"/>
          <p:cNvPicPr preferRelativeResize="0"/>
          <p:nvPr/>
        </p:nvPicPr>
        <p:blipFill rotWithShape="1">
          <a:blip r:embed="rId3">
            <a:alphaModFix/>
          </a:blip>
          <a:srcRect b="9629" l="15828" r="16499" t="23519"/>
          <a:stretch/>
        </p:blipFill>
        <p:spPr>
          <a:xfrm>
            <a:off x="927350" y="4455482"/>
            <a:ext cx="1447800" cy="1247389"/>
          </a:xfrm>
          <a:prstGeom prst="rect">
            <a:avLst/>
          </a:prstGeom>
          <a:noFill/>
          <a:ln cap="flat" cmpd="sng" w="63500">
            <a:solidFill>
              <a:srgbClr val="5F497A"/>
            </a:solidFill>
            <a:prstDash val="solid"/>
            <a:round/>
            <a:headEnd len="med" w="med" type="none"/>
            <a:tailEnd len="med" w="med" type="none"/>
          </a:ln>
        </p:spPr>
      </p:pic>
      <p:pic>
        <p:nvPicPr>
          <p:cNvPr descr="3DBrain.png" id="1430" name="Shape 1430"/>
          <p:cNvPicPr preferRelativeResize="0"/>
          <p:nvPr/>
        </p:nvPicPr>
        <p:blipFill rotWithShape="1">
          <a:blip r:embed="rId3">
            <a:alphaModFix/>
          </a:blip>
          <a:srcRect b="9629" l="15828" r="16499" t="23519"/>
          <a:stretch/>
        </p:blipFill>
        <p:spPr>
          <a:xfrm>
            <a:off x="927350" y="4744854"/>
            <a:ext cx="1447800" cy="1247389"/>
          </a:xfrm>
          <a:prstGeom prst="rect">
            <a:avLst/>
          </a:prstGeom>
          <a:noFill/>
          <a:ln cap="flat" cmpd="sng" w="63500">
            <a:solidFill>
              <a:srgbClr val="5F497A"/>
            </a:solidFill>
            <a:prstDash val="solid"/>
            <a:round/>
            <a:headEnd len="med" w="med" type="none"/>
            <a:tailEnd len="med" w="med" type="none"/>
          </a:ln>
        </p:spPr>
      </p:pic>
      <p:pic>
        <p:nvPicPr>
          <p:cNvPr descr="3DBrain.png" id="1431" name="Shape 1431"/>
          <p:cNvPicPr preferRelativeResize="0"/>
          <p:nvPr/>
        </p:nvPicPr>
        <p:blipFill rotWithShape="1">
          <a:blip r:embed="rId3">
            <a:alphaModFix/>
          </a:blip>
          <a:srcRect b="9629" l="15828" r="16499" t="23519"/>
          <a:stretch/>
        </p:blipFill>
        <p:spPr>
          <a:xfrm>
            <a:off x="927350" y="5046678"/>
            <a:ext cx="1447800" cy="1247389"/>
          </a:xfrm>
          <a:prstGeom prst="rect">
            <a:avLst/>
          </a:prstGeom>
          <a:noFill/>
          <a:ln cap="flat" cmpd="sng" w="63500">
            <a:solidFill>
              <a:srgbClr val="5F497A"/>
            </a:solidFill>
            <a:prstDash val="solid"/>
            <a:round/>
            <a:headEnd len="med" w="med" type="none"/>
            <a:tailEnd len="med" w="med" type="none"/>
          </a:ln>
        </p:spPr>
      </p:pic>
      <p:graphicFrame>
        <p:nvGraphicFramePr>
          <p:cNvPr id="1432" name="Shape 1432"/>
          <p:cNvGraphicFramePr/>
          <p:nvPr/>
        </p:nvGraphicFramePr>
        <p:xfrm>
          <a:off x="3321320" y="1966467"/>
          <a:ext cx="3000000" cy="3000000"/>
        </p:xfrm>
        <a:graphic>
          <a:graphicData uri="http://schemas.openxmlformats.org/drawingml/2006/table">
            <a:tbl>
              <a:tblPr bandRow="1" firstRow="1">
                <a:noFill/>
                <a:tableStyleId>{431F3E91-BA45-4D90-8841-192D94973009}</a:tableStyleId>
              </a:tblPr>
              <a:tblGrid>
                <a:gridCol w="356450"/>
                <a:gridCol w="356450"/>
                <a:gridCol w="356450"/>
                <a:gridCol w="356450"/>
                <a:gridCol w="356450"/>
                <a:gridCol w="356450"/>
                <a:gridCol w="356450"/>
                <a:gridCol w="356450"/>
                <a:gridCol w="356450"/>
                <a:gridCol w="356450"/>
                <a:gridCol w="356450"/>
                <a:gridCol w="356450"/>
                <a:gridCol w="356450"/>
                <a:gridCol w="356450"/>
                <a:gridCol w="356450"/>
              </a:tblGrid>
              <a:tr h="342050">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rPr lang="en-US" sz="1800"/>
                        <a:t>…</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r>
              <a:tr h="342050">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rPr lang="en-US" sz="1800"/>
                        <a:t>…</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r>
              <a:tr h="342050">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rPr lang="en-US" sz="1800"/>
                        <a:t>…</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r>
              <a:tr h="342050">
                <a:tc>
                  <a:txBody>
                    <a:bodyPr>
                      <a:noAutofit/>
                    </a:bodyPr>
                    <a:lstStyle/>
                    <a:p>
                      <a:pPr indent="0" lvl="0" marL="0" marR="0" rtl="0" algn="l">
                        <a:spcBef>
                          <a:spcPts val="0"/>
                        </a:spcBef>
                        <a:buNone/>
                      </a:pPr>
                      <a:r>
                        <a:rPr lang="en-US" sz="1800"/>
                        <a:t>…</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A5A5A5"/>
                      </a:solidFill>
                      <a:prstDash val="solid"/>
                      <a:round/>
                      <a:headEnd len="med" w="med" type="none"/>
                      <a:tailEnd len="med" w="med" type="none"/>
                    </a:lnB>
                  </a:tcPr>
                </a:tc>
                <a:tc>
                  <a:txBody>
                    <a:bodyPr>
                      <a:noAutofit/>
                    </a:bodyPr>
                    <a:lstStyle/>
                    <a:p>
                      <a:pPr indent="0" lvl="0" marL="0" marR="0" rtl="0" algn="l">
                        <a:spcBef>
                          <a:spcPts val="0"/>
                        </a:spcBef>
                        <a:buNone/>
                      </a:pPr>
                      <a:r>
                        <a:rPr lang="en-US" sz="1800"/>
                        <a:t>…</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A5A5A5"/>
                      </a:solidFill>
                      <a:prstDash val="solid"/>
                      <a:round/>
                      <a:headEnd len="med" w="med" type="none"/>
                      <a:tailEnd len="med" w="med" type="none"/>
                    </a:lnB>
                  </a:tcPr>
                </a:tc>
                <a:tc>
                  <a:txBody>
                    <a:bodyPr>
                      <a:noAutofit/>
                    </a:bodyPr>
                    <a:lstStyle/>
                    <a:p>
                      <a:pPr indent="0" lvl="0" marL="0" marR="0" rtl="0" algn="l">
                        <a:spcBef>
                          <a:spcPts val="0"/>
                        </a:spcBef>
                        <a:buNone/>
                      </a:pPr>
                      <a:r>
                        <a:rPr lang="en-US" sz="1800"/>
                        <a:t>…</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A5A5A5"/>
                      </a:solidFill>
                      <a:prstDash val="solid"/>
                      <a:round/>
                      <a:headEnd len="med" w="med" type="none"/>
                      <a:tailEnd len="med" w="med" type="none"/>
                    </a:lnB>
                  </a:tcPr>
                </a:tc>
                <a:tc>
                  <a:txBody>
                    <a:bodyPr>
                      <a:noAutofit/>
                    </a:bodyPr>
                    <a:lstStyle/>
                    <a:p>
                      <a:pPr indent="0" lvl="0" marL="0" marR="0" rtl="0" algn="l">
                        <a:spcBef>
                          <a:spcPts val="0"/>
                        </a:spcBef>
                        <a:buNone/>
                      </a:pPr>
                      <a:r>
                        <a:rPr lang="en-US" sz="1800"/>
                        <a:t>…</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A5A5A5"/>
                      </a:solidFill>
                      <a:prstDash val="solid"/>
                      <a:round/>
                      <a:headEnd len="med" w="med" type="none"/>
                      <a:tailEnd len="med" w="med" type="none"/>
                    </a:lnB>
                  </a:tcPr>
                </a:tc>
                <a:tc>
                  <a:txBody>
                    <a:bodyPr>
                      <a:noAutofit/>
                    </a:bodyPr>
                    <a:lstStyle/>
                    <a:p>
                      <a:pPr indent="0" lvl="0" marL="0" marR="0" rtl="0" algn="l">
                        <a:spcBef>
                          <a:spcPts val="0"/>
                        </a:spcBef>
                        <a:buNone/>
                      </a:pPr>
                      <a:r>
                        <a:rPr lang="en-US" sz="1800"/>
                        <a:t>…</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A5A5A5"/>
                      </a:solidFill>
                      <a:prstDash val="solid"/>
                      <a:round/>
                      <a:headEnd len="med" w="med" type="none"/>
                      <a:tailEnd len="med" w="med" type="none"/>
                    </a:lnB>
                  </a:tcPr>
                </a:tc>
                <a:tc>
                  <a:txBody>
                    <a:bodyPr>
                      <a:noAutofit/>
                    </a:bodyPr>
                    <a:lstStyle/>
                    <a:p>
                      <a:pPr indent="0" lvl="0" marL="0" marR="0" rtl="0" algn="l">
                        <a:spcBef>
                          <a:spcPts val="0"/>
                        </a:spcBef>
                        <a:buNone/>
                      </a:pPr>
                      <a:r>
                        <a:rPr lang="en-US" sz="1800"/>
                        <a:t>…</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A5A5A5"/>
                      </a:solidFill>
                      <a:prstDash val="solid"/>
                      <a:round/>
                      <a:headEnd len="med" w="med" type="none"/>
                      <a:tailEnd len="med" w="med" type="none"/>
                    </a:lnB>
                  </a:tcPr>
                </a:tc>
                <a:tc>
                  <a:txBody>
                    <a:bodyPr>
                      <a:noAutofit/>
                    </a:bodyPr>
                    <a:lstStyle/>
                    <a:p>
                      <a:pPr indent="0" lvl="0" marL="0" marR="0" rtl="0" algn="l">
                        <a:spcBef>
                          <a:spcPts val="0"/>
                        </a:spcBef>
                        <a:buNone/>
                      </a:pPr>
                      <a:r>
                        <a:rPr lang="en-US" sz="1800"/>
                        <a:t>…</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A5A5A5"/>
                      </a:solidFill>
                      <a:prstDash val="solid"/>
                      <a:round/>
                      <a:headEnd len="med" w="med" type="none"/>
                      <a:tailEnd len="med" w="med" type="none"/>
                    </a:lnB>
                  </a:tcPr>
                </a:tc>
                <a:tc>
                  <a:txBody>
                    <a:bodyPr>
                      <a:noAutofit/>
                    </a:bodyPr>
                    <a:lstStyle/>
                    <a:p>
                      <a:pPr indent="0" lvl="0" marL="0" marR="0" rtl="0" algn="l">
                        <a:spcBef>
                          <a:spcPts val="0"/>
                        </a:spcBef>
                        <a:buNone/>
                      </a:pPr>
                      <a:r>
                        <a:rPr lang="en-US" sz="1800"/>
                        <a:t>…</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A5A5A5"/>
                      </a:solidFill>
                      <a:prstDash val="solid"/>
                      <a:round/>
                      <a:headEnd len="med" w="med" type="none"/>
                      <a:tailEnd len="med" w="med" type="none"/>
                    </a:lnB>
                  </a:tcPr>
                </a:tc>
                <a:tc>
                  <a:txBody>
                    <a:bodyPr>
                      <a:noAutofit/>
                    </a:bodyPr>
                    <a:lstStyle/>
                    <a:p>
                      <a:pPr indent="0" lvl="0" marL="0" marR="0" rtl="0" algn="l">
                        <a:spcBef>
                          <a:spcPts val="0"/>
                        </a:spcBef>
                        <a:buNone/>
                      </a:pPr>
                      <a:r>
                        <a:rPr lang="en-US" sz="1800"/>
                        <a:t>…</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A5A5A5"/>
                      </a:solidFill>
                      <a:prstDash val="solid"/>
                      <a:round/>
                      <a:headEnd len="med" w="med" type="none"/>
                      <a:tailEnd len="med" w="med" type="none"/>
                    </a:lnB>
                  </a:tcPr>
                </a:tc>
                <a:tc>
                  <a:txBody>
                    <a:bodyPr>
                      <a:noAutofit/>
                    </a:bodyPr>
                    <a:lstStyle/>
                    <a:p>
                      <a:pPr indent="0" lvl="0" marL="0" marR="0" rtl="0" algn="l">
                        <a:spcBef>
                          <a:spcPts val="0"/>
                        </a:spcBef>
                        <a:buNone/>
                      </a:pPr>
                      <a:r>
                        <a:rPr lang="en-US" sz="1800"/>
                        <a:t>…</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A5A5A5"/>
                      </a:solidFill>
                      <a:prstDash val="solid"/>
                      <a:round/>
                      <a:headEnd len="med" w="med" type="none"/>
                      <a:tailEnd len="med" w="med" type="none"/>
                    </a:lnB>
                  </a:tcPr>
                </a:tc>
                <a:tc>
                  <a:txBody>
                    <a:bodyPr>
                      <a:noAutofit/>
                    </a:bodyPr>
                    <a:lstStyle/>
                    <a:p>
                      <a:pPr indent="0" lvl="0" marL="0" marR="0" rtl="0" algn="l">
                        <a:spcBef>
                          <a:spcPts val="0"/>
                        </a:spcBef>
                        <a:buNone/>
                      </a:pPr>
                      <a:r>
                        <a:rPr lang="en-US" sz="1800"/>
                        <a:t>…</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A5A5A5"/>
                      </a:solidFill>
                      <a:prstDash val="solid"/>
                      <a:round/>
                      <a:headEnd len="med" w="med" type="none"/>
                      <a:tailEnd len="med" w="med" type="none"/>
                    </a:lnB>
                  </a:tcPr>
                </a:tc>
                <a:tc>
                  <a:txBody>
                    <a:bodyPr>
                      <a:noAutofit/>
                    </a:bodyPr>
                    <a:lstStyle/>
                    <a:p>
                      <a:pPr indent="0" lvl="0" marL="0" marR="0" rtl="0" algn="l">
                        <a:spcBef>
                          <a:spcPts val="0"/>
                        </a:spcBef>
                        <a:buNone/>
                      </a:pPr>
                      <a:r>
                        <a:rPr lang="en-US" sz="1800"/>
                        <a:t>…</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A5A5A5"/>
                      </a:solidFill>
                      <a:prstDash val="solid"/>
                      <a:round/>
                      <a:headEnd len="med" w="med" type="none"/>
                      <a:tailEnd len="med" w="med" type="none"/>
                    </a:lnB>
                  </a:tcPr>
                </a:tc>
                <a:tc>
                  <a:txBody>
                    <a:bodyPr>
                      <a:noAutofit/>
                    </a:bodyPr>
                    <a:lstStyle/>
                    <a:p>
                      <a:pPr indent="0" lvl="0" marL="0" marR="0" rtl="0" algn="l">
                        <a:spcBef>
                          <a:spcPts val="0"/>
                        </a:spcBef>
                        <a:buNone/>
                      </a:pPr>
                      <a:r>
                        <a:rPr lang="en-US" sz="1800"/>
                        <a:t>…</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A5A5A5"/>
                      </a:solidFill>
                      <a:prstDash val="solid"/>
                      <a:round/>
                      <a:headEnd len="med" w="med" type="none"/>
                      <a:tailEnd len="med" w="med" type="none"/>
                    </a:lnB>
                  </a:tcPr>
                </a:tc>
                <a:tc>
                  <a:txBody>
                    <a:bodyPr>
                      <a:noAutofit/>
                    </a:bodyPr>
                    <a:lstStyle/>
                    <a:p>
                      <a:pPr indent="0" lvl="0" marL="0" marR="0" rtl="0" algn="l">
                        <a:spcBef>
                          <a:spcPts val="0"/>
                        </a:spcBef>
                        <a:buNone/>
                      </a:pPr>
                      <a:r>
                        <a:rPr lang="en-US" sz="1800"/>
                        <a:t>…</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A5A5A5"/>
                      </a:solidFill>
                      <a:prstDash val="solid"/>
                      <a:round/>
                      <a:headEnd len="med" w="med" type="none"/>
                      <a:tailEnd len="med" w="med" type="none"/>
                    </a:lnB>
                  </a:tcPr>
                </a:tc>
                <a:tc>
                  <a:txBody>
                    <a:bodyPr>
                      <a:noAutofit/>
                    </a:bodyPr>
                    <a:lstStyle/>
                    <a:p>
                      <a:pPr indent="0" lvl="0" marL="0" marR="0" rtl="0" algn="l">
                        <a:spcBef>
                          <a:spcPts val="0"/>
                        </a:spcBef>
                        <a:buNone/>
                      </a:pPr>
                      <a:r>
                        <a:rPr lang="en-US" sz="1800"/>
                        <a:t>…</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A5A5A5"/>
                      </a:solidFill>
                      <a:prstDash val="solid"/>
                      <a:round/>
                      <a:headEnd len="med" w="med" type="none"/>
                      <a:tailEnd len="med" w="med" type="none"/>
                    </a:lnB>
                  </a:tcPr>
                </a:tc>
              </a:tr>
              <a:tr h="342050">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rPr lang="en-US" sz="1800">
                          <a:solidFill>
                            <a:schemeClr val="lt1"/>
                          </a:solidFill>
                        </a:rPr>
                        <a:t>…</a:t>
                      </a:r>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r>
              <a:tr h="342050">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rPr lang="en-US" sz="1800">
                          <a:solidFill>
                            <a:schemeClr val="lt1"/>
                          </a:solidFill>
                        </a:rPr>
                        <a:t>…</a:t>
                      </a:r>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r>
              <a:tr h="342050">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rPr lang="en-US" sz="1800">
                          <a:solidFill>
                            <a:schemeClr val="lt1"/>
                          </a:solidFill>
                        </a:rPr>
                        <a:t>…</a:t>
                      </a:r>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r>
            </a:tbl>
          </a:graphicData>
        </a:graphic>
      </p:graphicFrame>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36" name="Shape 1436"/>
        <p:cNvGrpSpPr/>
        <p:nvPr/>
      </p:nvGrpSpPr>
      <p:grpSpPr>
        <a:xfrm>
          <a:off x="0" y="0"/>
          <a:ext cx="0" cy="0"/>
          <a:chOff x="0" y="0"/>
          <a:chExt cx="0" cy="0"/>
        </a:xfrm>
      </p:grpSpPr>
      <p:pic>
        <p:nvPicPr>
          <p:cNvPr descr="3DBrain.png" id="1437" name="Shape 1437"/>
          <p:cNvPicPr preferRelativeResize="0"/>
          <p:nvPr/>
        </p:nvPicPr>
        <p:blipFill rotWithShape="1">
          <a:blip r:embed="rId3">
            <a:alphaModFix/>
          </a:blip>
          <a:srcRect b="9629" l="15828" r="16499" t="23519"/>
          <a:stretch/>
        </p:blipFill>
        <p:spPr>
          <a:xfrm>
            <a:off x="927350" y="382572"/>
            <a:ext cx="1447800" cy="1247389"/>
          </a:xfrm>
          <a:prstGeom prst="rect">
            <a:avLst/>
          </a:prstGeom>
          <a:noFill/>
          <a:ln cap="flat" cmpd="sng" w="63500">
            <a:solidFill>
              <a:srgbClr val="76923C"/>
            </a:solidFill>
            <a:prstDash val="solid"/>
            <a:round/>
            <a:headEnd len="med" w="med" type="none"/>
            <a:tailEnd len="med" w="med" type="none"/>
          </a:ln>
        </p:spPr>
      </p:pic>
      <p:pic>
        <p:nvPicPr>
          <p:cNvPr descr="3DBrain.png" id="1438" name="Shape 1438"/>
          <p:cNvPicPr preferRelativeResize="0"/>
          <p:nvPr/>
        </p:nvPicPr>
        <p:blipFill rotWithShape="1">
          <a:blip r:embed="rId3">
            <a:alphaModFix/>
          </a:blip>
          <a:srcRect b="9629" l="15828" r="16499" t="23519"/>
          <a:stretch/>
        </p:blipFill>
        <p:spPr>
          <a:xfrm>
            <a:off x="927350" y="696848"/>
            <a:ext cx="1447800" cy="1247389"/>
          </a:xfrm>
          <a:prstGeom prst="rect">
            <a:avLst/>
          </a:prstGeom>
          <a:noFill/>
          <a:ln cap="flat" cmpd="sng" w="63500">
            <a:solidFill>
              <a:srgbClr val="76923C"/>
            </a:solidFill>
            <a:prstDash val="solid"/>
            <a:round/>
            <a:headEnd len="med" w="med" type="none"/>
            <a:tailEnd len="med" w="med" type="none"/>
          </a:ln>
        </p:spPr>
      </p:pic>
      <p:pic>
        <p:nvPicPr>
          <p:cNvPr descr="3DBrain.png" id="1439" name="Shape 1439"/>
          <p:cNvPicPr preferRelativeResize="0"/>
          <p:nvPr/>
        </p:nvPicPr>
        <p:blipFill rotWithShape="1">
          <a:blip r:embed="rId3">
            <a:alphaModFix/>
          </a:blip>
          <a:srcRect b="9629" l="15828" r="16499" t="23519"/>
          <a:stretch/>
        </p:blipFill>
        <p:spPr>
          <a:xfrm>
            <a:off x="927350" y="1009242"/>
            <a:ext cx="1447800" cy="1247389"/>
          </a:xfrm>
          <a:prstGeom prst="rect">
            <a:avLst/>
          </a:prstGeom>
          <a:noFill/>
          <a:ln cap="flat" cmpd="sng" w="63500">
            <a:solidFill>
              <a:srgbClr val="76923C"/>
            </a:solidFill>
            <a:prstDash val="solid"/>
            <a:round/>
            <a:headEnd len="med" w="med" type="none"/>
            <a:tailEnd len="med" w="med" type="none"/>
          </a:ln>
        </p:spPr>
      </p:pic>
      <p:pic>
        <p:nvPicPr>
          <p:cNvPr descr="3DBrain.png" id="1440" name="Shape 1440"/>
          <p:cNvPicPr preferRelativeResize="0"/>
          <p:nvPr/>
        </p:nvPicPr>
        <p:blipFill rotWithShape="1">
          <a:blip r:embed="rId3">
            <a:alphaModFix/>
          </a:blip>
          <a:srcRect b="9629" l="15828" r="16499" t="23519"/>
          <a:stretch/>
        </p:blipFill>
        <p:spPr>
          <a:xfrm>
            <a:off x="927350" y="1323518"/>
            <a:ext cx="1447800" cy="1247389"/>
          </a:xfrm>
          <a:prstGeom prst="rect">
            <a:avLst/>
          </a:prstGeom>
          <a:noFill/>
          <a:ln cap="flat" cmpd="sng" w="63500">
            <a:solidFill>
              <a:srgbClr val="76923C"/>
            </a:solidFill>
            <a:prstDash val="solid"/>
            <a:round/>
            <a:headEnd len="med" w="med" type="none"/>
            <a:tailEnd len="med" w="med" type="none"/>
          </a:ln>
        </p:spPr>
      </p:pic>
      <p:pic>
        <p:nvPicPr>
          <p:cNvPr descr="3DBrain.png" id="1441" name="Shape 1441"/>
          <p:cNvPicPr preferRelativeResize="0"/>
          <p:nvPr/>
        </p:nvPicPr>
        <p:blipFill rotWithShape="1">
          <a:blip r:embed="rId3">
            <a:alphaModFix/>
          </a:blip>
          <a:srcRect b="9629" l="15828" r="16499" t="23519"/>
          <a:stretch/>
        </p:blipFill>
        <p:spPr>
          <a:xfrm>
            <a:off x="927350" y="1672174"/>
            <a:ext cx="1447800" cy="1247389"/>
          </a:xfrm>
          <a:prstGeom prst="rect">
            <a:avLst/>
          </a:prstGeom>
          <a:noFill/>
          <a:ln cap="flat" cmpd="sng" w="63500">
            <a:solidFill>
              <a:srgbClr val="76923C"/>
            </a:solidFill>
            <a:prstDash val="solid"/>
            <a:round/>
            <a:headEnd len="med" w="med" type="none"/>
            <a:tailEnd len="med" w="med" type="none"/>
          </a:ln>
        </p:spPr>
      </p:pic>
      <p:pic>
        <p:nvPicPr>
          <p:cNvPr descr="3DBrain.png" id="1442" name="Shape 1442"/>
          <p:cNvPicPr preferRelativeResize="0"/>
          <p:nvPr/>
        </p:nvPicPr>
        <p:blipFill rotWithShape="1">
          <a:blip r:embed="rId3">
            <a:alphaModFix/>
          </a:blip>
          <a:srcRect b="9629" l="15828" r="16499" t="23519"/>
          <a:stretch/>
        </p:blipFill>
        <p:spPr>
          <a:xfrm>
            <a:off x="927350" y="1986450"/>
            <a:ext cx="1447800" cy="1247389"/>
          </a:xfrm>
          <a:prstGeom prst="rect">
            <a:avLst/>
          </a:prstGeom>
          <a:noFill/>
          <a:ln cap="flat" cmpd="sng" w="63500">
            <a:solidFill>
              <a:srgbClr val="76923C"/>
            </a:solidFill>
            <a:prstDash val="solid"/>
            <a:round/>
            <a:headEnd len="med" w="med" type="none"/>
            <a:tailEnd len="med" w="med" type="none"/>
          </a:ln>
        </p:spPr>
      </p:pic>
      <p:sp>
        <p:nvSpPr>
          <p:cNvPr id="1443" name="Shape 1443"/>
          <p:cNvSpPr txBox="1"/>
          <p:nvPr/>
        </p:nvSpPr>
        <p:spPr>
          <a:xfrm>
            <a:off x="5590675" y="370438"/>
            <a:ext cx="3172663" cy="369332"/>
          </a:xfrm>
          <a:prstGeom prst="rect">
            <a:avLst/>
          </a:prstGeom>
          <a:noFill/>
          <a:ln>
            <a:noFill/>
          </a:ln>
        </p:spPr>
        <p:txBody>
          <a:bodyPr anchorCtr="0" anchor="t" bIns="45700" lIns="91425" rIns="91425" wrap="square" tIns="45700">
            <a:noAutofit/>
          </a:bodyPr>
          <a:lstStyle/>
          <a:p>
            <a:pPr indent="-114300" lvl="0" marL="0" marR="0" rtl="0" algn="l">
              <a:lnSpc>
                <a:spcPct val="100000"/>
              </a:lnSpc>
              <a:spcBef>
                <a:spcPts val="0"/>
              </a:spcBef>
              <a:spcAft>
                <a:spcPts val="0"/>
              </a:spcAft>
              <a:buClr>
                <a:srgbClr val="000000"/>
              </a:buClr>
              <a:buSzPts val="1800"/>
              <a:buFont typeface="Calibri"/>
              <a:buNone/>
            </a:pPr>
            <a:r>
              <a:rPr b="0" i="0" lang="en-US" sz="1800" u="none" cap="none" strike="noStrike">
                <a:solidFill>
                  <a:srgbClr val="000000"/>
                </a:solidFill>
                <a:latin typeface="Calibri"/>
                <a:ea typeface="Calibri"/>
                <a:cs typeface="Calibri"/>
                <a:sym typeface="Calibri"/>
              </a:rPr>
              <a:t>Subject 1’s Pipe &gt; Fruit Contrast</a:t>
            </a:r>
          </a:p>
        </p:txBody>
      </p:sp>
      <p:cxnSp>
        <p:nvCxnSpPr>
          <p:cNvPr id="1444" name="Shape 1444"/>
          <p:cNvCxnSpPr>
            <a:endCxn id="1443" idx="1"/>
          </p:cNvCxnSpPr>
          <p:nvPr/>
        </p:nvCxnSpPr>
        <p:spPr>
          <a:xfrm>
            <a:off x="2574475" y="555104"/>
            <a:ext cx="3016200" cy="0"/>
          </a:xfrm>
          <a:prstGeom prst="straightConnector1">
            <a:avLst/>
          </a:prstGeom>
          <a:noFill/>
          <a:ln cap="flat" cmpd="sng" w="50800">
            <a:solidFill>
              <a:srgbClr val="76923C"/>
            </a:solidFill>
            <a:prstDash val="solid"/>
            <a:round/>
            <a:headEnd len="med" w="med" type="none"/>
            <a:tailEnd len="lg" w="lg" type="stealth"/>
          </a:ln>
          <a:effectLst>
            <a:outerShdw blurRad="40000" rotWithShape="0" dir="5400000" dist="20000">
              <a:srgbClr val="000000">
                <a:alpha val="37647"/>
              </a:srgbClr>
            </a:outerShdw>
          </a:effectLst>
        </p:spPr>
      </p:cxnSp>
      <p:cxnSp>
        <p:nvCxnSpPr>
          <p:cNvPr id="1445" name="Shape 1445"/>
          <p:cNvCxnSpPr>
            <a:stCxn id="1443" idx="3"/>
          </p:cNvCxnSpPr>
          <p:nvPr/>
        </p:nvCxnSpPr>
        <p:spPr>
          <a:xfrm flipH="1">
            <a:off x="8667938" y="555104"/>
            <a:ext cx="95400" cy="1574100"/>
          </a:xfrm>
          <a:prstGeom prst="bentConnector4">
            <a:avLst>
              <a:gd fmla="val -239622" name="adj1"/>
              <a:gd fmla="val 97795" name="adj2"/>
            </a:avLst>
          </a:prstGeom>
          <a:noFill/>
          <a:ln cap="flat" cmpd="sng" w="50800">
            <a:solidFill>
              <a:srgbClr val="76923C"/>
            </a:solidFill>
            <a:prstDash val="solid"/>
            <a:round/>
            <a:headEnd len="med" w="med" type="none"/>
            <a:tailEnd len="lg" w="lg" type="stealth"/>
          </a:ln>
          <a:effectLst>
            <a:outerShdw blurRad="40000" rotWithShape="0" dir="5400000" dist="20000">
              <a:srgbClr val="000000">
                <a:alpha val="37647"/>
              </a:srgbClr>
            </a:outerShdw>
          </a:effectLst>
        </p:spPr>
      </p:cxnSp>
      <p:pic>
        <p:nvPicPr>
          <p:cNvPr descr="3DBrain.png" id="1446" name="Shape 1446"/>
          <p:cNvPicPr preferRelativeResize="0"/>
          <p:nvPr/>
        </p:nvPicPr>
        <p:blipFill rotWithShape="1">
          <a:blip r:embed="rId3">
            <a:alphaModFix/>
          </a:blip>
          <a:srcRect b="9629" l="15828" r="16499" t="23519"/>
          <a:stretch/>
        </p:blipFill>
        <p:spPr>
          <a:xfrm>
            <a:off x="927350" y="3525106"/>
            <a:ext cx="1447800" cy="1247389"/>
          </a:xfrm>
          <a:prstGeom prst="rect">
            <a:avLst/>
          </a:prstGeom>
          <a:noFill/>
          <a:ln cap="flat" cmpd="sng" w="63500">
            <a:solidFill>
              <a:srgbClr val="5F497A"/>
            </a:solidFill>
            <a:prstDash val="solid"/>
            <a:round/>
            <a:headEnd len="med" w="med" type="none"/>
            <a:tailEnd len="med" w="med" type="none"/>
          </a:ln>
        </p:spPr>
      </p:pic>
      <p:pic>
        <p:nvPicPr>
          <p:cNvPr descr="3DBrain.png" id="1447" name="Shape 1447"/>
          <p:cNvPicPr preferRelativeResize="0"/>
          <p:nvPr/>
        </p:nvPicPr>
        <p:blipFill rotWithShape="1">
          <a:blip r:embed="rId3">
            <a:alphaModFix/>
          </a:blip>
          <a:srcRect b="9629" l="15828" r="16499" t="23519"/>
          <a:stretch/>
        </p:blipFill>
        <p:spPr>
          <a:xfrm>
            <a:off x="927350" y="3826930"/>
            <a:ext cx="1447800" cy="1247389"/>
          </a:xfrm>
          <a:prstGeom prst="rect">
            <a:avLst/>
          </a:prstGeom>
          <a:noFill/>
          <a:ln cap="flat" cmpd="sng" w="63500">
            <a:solidFill>
              <a:srgbClr val="5F497A"/>
            </a:solidFill>
            <a:prstDash val="solid"/>
            <a:round/>
            <a:headEnd len="med" w="med" type="none"/>
            <a:tailEnd len="med" w="med" type="none"/>
          </a:ln>
        </p:spPr>
      </p:pic>
      <p:pic>
        <p:nvPicPr>
          <p:cNvPr descr="3DBrain.png" id="1448" name="Shape 1448"/>
          <p:cNvPicPr preferRelativeResize="0"/>
          <p:nvPr/>
        </p:nvPicPr>
        <p:blipFill rotWithShape="1">
          <a:blip r:embed="rId3">
            <a:alphaModFix/>
          </a:blip>
          <a:srcRect b="9629" l="15828" r="16499" t="23519"/>
          <a:stretch/>
        </p:blipFill>
        <p:spPr>
          <a:xfrm>
            <a:off x="927350" y="4166110"/>
            <a:ext cx="1447800" cy="1247389"/>
          </a:xfrm>
          <a:prstGeom prst="rect">
            <a:avLst/>
          </a:prstGeom>
          <a:noFill/>
          <a:ln cap="flat" cmpd="sng" w="63500">
            <a:solidFill>
              <a:srgbClr val="5F497A"/>
            </a:solidFill>
            <a:prstDash val="solid"/>
            <a:round/>
            <a:headEnd len="med" w="med" type="none"/>
            <a:tailEnd len="med" w="med" type="none"/>
          </a:ln>
        </p:spPr>
      </p:pic>
      <p:pic>
        <p:nvPicPr>
          <p:cNvPr descr="3DBrain.png" id="1449" name="Shape 1449"/>
          <p:cNvPicPr preferRelativeResize="0"/>
          <p:nvPr/>
        </p:nvPicPr>
        <p:blipFill rotWithShape="1">
          <a:blip r:embed="rId3">
            <a:alphaModFix/>
          </a:blip>
          <a:srcRect b="9629" l="15828" r="16499" t="23519"/>
          <a:stretch/>
        </p:blipFill>
        <p:spPr>
          <a:xfrm>
            <a:off x="927350" y="4455482"/>
            <a:ext cx="1447800" cy="1247389"/>
          </a:xfrm>
          <a:prstGeom prst="rect">
            <a:avLst/>
          </a:prstGeom>
          <a:noFill/>
          <a:ln cap="flat" cmpd="sng" w="63500">
            <a:solidFill>
              <a:srgbClr val="5F497A"/>
            </a:solidFill>
            <a:prstDash val="solid"/>
            <a:round/>
            <a:headEnd len="med" w="med" type="none"/>
            <a:tailEnd len="med" w="med" type="none"/>
          </a:ln>
        </p:spPr>
      </p:pic>
      <p:pic>
        <p:nvPicPr>
          <p:cNvPr descr="3DBrain.png" id="1450" name="Shape 1450"/>
          <p:cNvPicPr preferRelativeResize="0"/>
          <p:nvPr/>
        </p:nvPicPr>
        <p:blipFill rotWithShape="1">
          <a:blip r:embed="rId3">
            <a:alphaModFix/>
          </a:blip>
          <a:srcRect b="9629" l="15828" r="16499" t="23519"/>
          <a:stretch/>
        </p:blipFill>
        <p:spPr>
          <a:xfrm>
            <a:off x="927350" y="4744854"/>
            <a:ext cx="1447800" cy="1247389"/>
          </a:xfrm>
          <a:prstGeom prst="rect">
            <a:avLst/>
          </a:prstGeom>
          <a:noFill/>
          <a:ln cap="flat" cmpd="sng" w="63500">
            <a:solidFill>
              <a:srgbClr val="5F497A"/>
            </a:solidFill>
            <a:prstDash val="solid"/>
            <a:round/>
            <a:headEnd len="med" w="med" type="none"/>
            <a:tailEnd len="med" w="med" type="none"/>
          </a:ln>
        </p:spPr>
      </p:pic>
      <p:pic>
        <p:nvPicPr>
          <p:cNvPr descr="3DBrain.png" id="1451" name="Shape 1451"/>
          <p:cNvPicPr preferRelativeResize="0"/>
          <p:nvPr/>
        </p:nvPicPr>
        <p:blipFill rotWithShape="1">
          <a:blip r:embed="rId3">
            <a:alphaModFix/>
          </a:blip>
          <a:srcRect b="9629" l="15828" r="16499" t="23519"/>
          <a:stretch/>
        </p:blipFill>
        <p:spPr>
          <a:xfrm>
            <a:off x="927350" y="5046678"/>
            <a:ext cx="1447800" cy="1247389"/>
          </a:xfrm>
          <a:prstGeom prst="rect">
            <a:avLst/>
          </a:prstGeom>
          <a:noFill/>
          <a:ln cap="flat" cmpd="sng" w="63500">
            <a:solidFill>
              <a:srgbClr val="5F497A"/>
            </a:solidFill>
            <a:prstDash val="solid"/>
            <a:round/>
            <a:headEnd len="med" w="med" type="none"/>
            <a:tailEnd len="med" w="med" type="none"/>
          </a:ln>
        </p:spPr>
      </p:pic>
      <p:graphicFrame>
        <p:nvGraphicFramePr>
          <p:cNvPr id="1452" name="Shape 1452"/>
          <p:cNvGraphicFramePr/>
          <p:nvPr/>
        </p:nvGraphicFramePr>
        <p:xfrm>
          <a:off x="3321320" y="1966467"/>
          <a:ext cx="3000000" cy="3000000"/>
        </p:xfrm>
        <a:graphic>
          <a:graphicData uri="http://schemas.openxmlformats.org/drawingml/2006/table">
            <a:tbl>
              <a:tblPr bandRow="1" firstRow="1">
                <a:noFill/>
                <a:tableStyleId>{431F3E91-BA45-4D90-8841-192D94973009}</a:tableStyleId>
              </a:tblPr>
              <a:tblGrid>
                <a:gridCol w="356450"/>
                <a:gridCol w="356450"/>
                <a:gridCol w="356450"/>
                <a:gridCol w="356450"/>
                <a:gridCol w="356450"/>
                <a:gridCol w="356450"/>
                <a:gridCol w="356450"/>
                <a:gridCol w="356450"/>
                <a:gridCol w="356450"/>
                <a:gridCol w="356450"/>
                <a:gridCol w="356450"/>
                <a:gridCol w="356450"/>
                <a:gridCol w="356450"/>
                <a:gridCol w="356450"/>
                <a:gridCol w="356450"/>
              </a:tblGrid>
              <a:tr h="342050">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rPr lang="en-US" sz="1800"/>
                        <a:t>…</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r>
              <a:tr h="342050">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rPr lang="en-US" sz="1800"/>
                        <a:t>…</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r>
              <a:tr h="342050">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rPr lang="en-US" sz="1800"/>
                        <a:t>…</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r>
              <a:tr h="342050">
                <a:tc>
                  <a:txBody>
                    <a:bodyPr>
                      <a:noAutofit/>
                    </a:bodyPr>
                    <a:lstStyle/>
                    <a:p>
                      <a:pPr indent="0" lvl="0" marL="0" marR="0" rtl="0" algn="l">
                        <a:spcBef>
                          <a:spcPts val="0"/>
                        </a:spcBef>
                        <a:buNone/>
                      </a:pPr>
                      <a:r>
                        <a:rPr lang="en-US" sz="1800"/>
                        <a:t>…</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A5A5A5"/>
                      </a:solidFill>
                      <a:prstDash val="solid"/>
                      <a:round/>
                      <a:headEnd len="med" w="med" type="none"/>
                      <a:tailEnd len="med" w="med" type="none"/>
                    </a:lnB>
                  </a:tcPr>
                </a:tc>
                <a:tc>
                  <a:txBody>
                    <a:bodyPr>
                      <a:noAutofit/>
                    </a:bodyPr>
                    <a:lstStyle/>
                    <a:p>
                      <a:pPr indent="0" lvl="0" marL="0" marR="0" rtl="0" algn="l">
                        <a:spcBef>
                          <a:spcPts val="0"/>
                        </a:spcBef>
                        <a:buNone/>
                      </a:pPr>
                      <a:r>
                        <a:rPr lang="en-US" sz="1800"/>
                        <a:t>…</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A5A5A5"/>
                      </a:solidFill>
                      <a:prstDash val="solid"/>
                      <a:round/>
                      <a:headEnd len="med" w="med" type="none"/>
                      <a:tailEnd len="med" w="med" type="none"/>
                    </a:lnB>
                  </a:tcPr>
                </a:tc>
                <a:tc>
                  <a:txBody>
                    <a:bodyPr>
                      <a:noAutofit/>
                    </a:bodyPr>
                    <a:lstStyle/>
                    <a:p>
                      <a:pPr indent="0" lvl="0" marL="0" marR="0" rtl="0" algn="l">
                        <a:spcBef>
                          <a:spcPts val="0"/>
                        </a:spcBef>
                        <a:buNone/>
                      </a:pPr>
                      <a:r>
                        <a:rPr lang="en-US" sz="1800"/>
                        <a:t>…</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A5A5A5"/>
                      </a:solidFill>
                      <a:prstDash val="solid"/>
                      <a:round/>
                      <a:headEnd len="med" w="med" type="none"/>
                      <a:tailEnd len="med" w="med" type="none"/>
                    </a:lnB>
                  </a:tcPr>
                </a:tc>
                <a:tc>
                  <a:txBody>
                    <a:bodyPr>
                      <a:noAutofit/>
                    </a:bodyPr>
                    <a:lstStyle/>
                    <a:p>
                      <a:pPr indent="0" lvl="0" marL="0" marR="0" rtl="0" algn="l">
                        <a:spcBef>
                          <a:spcPts val="0"/>
                        </a:spcBef>
                        <a:buNone/>
                      </a:pPr>
                      <a:r>
                        <a:rPr lang="en-US" sz="1800"/>
                        <a:t>…</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A5A5A5"/>
                      </a:solidFill>
                      <a:prstDash val="solid"/>
                      <a:round/>
                      <a:headEnd len="med" w="med" type="none"/>
                      <a:tailEnd len="med" w="med" type="none"/>
                    </a:lnB>
                  </a:tcPr>
                </a:tc>
                <a:tc>
                  <a:txBody>
                    <a:bodyPr>
                      <a:noAutofit/>
                    </a:bodyPr>
                    <a:lstStyle/>
                    <a:p>
                      <a:pPr indent="0" lvl="0" marL="0" marR="0" rtl="0" algn="l">
                        <a:spcBef>
                          <a:spcPts val="0"/>
                        </a:spcBef>
                        <a:buNone/>
                      </a:pPr>
                      <a:r>
                        <a:rPr lang="en-US" sz="1800"/>
                        <a:t>…</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A5A5A5"/>
                      </a:solidFill>
                      <a:prstDash val="solid"/>
                      <a:round/>
                      <a:headEnd len="med" w="med" type="none"/>
                      <a:tailEnd len="med" w="med" type="none"/>
                    </a:lnB>
                  </a:tcPr>
                </a:tc>
                <a:tc>
                  <a:txBody>
                    <a:bodyPr>
                      <a:noAutofit/>
                    </a:bodyPr>
                    <a:lstStyle/>
                    <a:p>
                      <a:pPr indent="0" lvl="0" marL="0" marR="0" rtl="0" algn="l">
                        <a:spcBef>
                          <a:spcPts val="0"/>
                        </a:spcBef>
                        <a:buNone/>
                      </a:pPr>
                      <a:r>
                        <a:rPr lang="en-US" sz="1800"/>
                        <a:t>…</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A5A5A5"/>
                      </a:solidFill>
                      <a:prstDash val="solid"/>
                      <a:round/>
                      <a:headEnd len="med" w="med" type="none"/>
                      <a:tailEnd len="med" w="med" type="none"/>
                    </a:lnB>
                  </a:tcPr>
                </a:tc>
                <a:tc>
                  <a:txBody>
                    <a:bodyPr>
                      <a:noAutofit/>
                    </a:bodyPr>
                    <a:lstStyle/>
                    <a:p>
                      <a:pPr indent="0" lvl="0" marL="0" marR="0" rtl="0" algn="l">
                        <a:spcBef>
                          <a:spcPts val="0"/>
                        </a:spcBef>
                        <a:buNone/>
                      </a:pPr>
                      <a:r>
                        <a:rPr lang="en-US" sz="1800"/>
                        <a:t>…</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A5A5A5"/>
                      </a:solidFill>
                      <a:prstDash val="solid"/>
                      <a:round/>
                      <a:headEnd len="med" w="med" type="none"/>
                      <a:tailEnd len="med" w="med" type="none"/>
                    </a:lnB>
                  </a:tcPr>
                </a:tc>
                <a:tc>
                  <a:txBody>
                    <a:bodyPr>
                      <a:noAutofit/>
                    </a:bodyPr>
                    <a:lstStyle/>
                    <a:p>
                      <a:pPr indent="0" lvl="0" marL="0" marR="0" rtl="0" algn="l">
                        <a:spcBef>
                          <a:spcPts val="0"/>
                        </a:spcBef>
                        <a:buNone/>
                      </a:pPr>
                      <a:r>
                        <a:rPr lang="en-US" sz="1800"/>
                        <a:t>…</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A5A5A5"/>
                      </a:solidFill>
                      <a:prstDash val="solid"/>
                      <a:round/>
                      <a:headEnd len="med" w="med" type="none"/>
                      <a:tailEnd len="med" w="med" type="none"/>
                    </a:lnB>
                  </a:tcPr>
                </a:tc>
                <a:tc>
                  <a:txBody>
                    <a:bodyPr>
                      <a:noAutofit/>
                    </a:bodyPr>
                    <a:lstStyle/>
                    <a:p>
                      <a:pPr indent="0" lvl="0" marL="0" marR="0" rtl="0" algn="l">
                        <a:spcBef>
                          <a:spcPts val="0"/>
                        </a:spcBef>
                        <a:buNone/>
                      </a:pPr>
                      <a:r>
                        <a:rPr lang="en-US" sz="1800"/>
                        <a:t>…</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A5A5A5"/>
                      </a:solidFill>
                      <a:prstDash val="solid"/>
                      <a:round/>
                      <a:headEnd len="med" w="med" type="none"/>
                      <a:tailEnd len="med" w="med" type="none"/>
                    </a:lnB>
                  </a:tcPr>
                </a:tc>
                <a:tc>
                  <a:txBody>
                    <a:bodyPr>
                      <a:noAutofit/>
                    </a:bodyPr>
                    <a:lstStyle/>
                    <a:p>
                      <a:pPr indent="0" lvl="0" marL="0" marR="0" rtl="0" algn="l">
                        <a:spcBef>
                          <a:spcPts val="0"/>
                        </a:spcBef>
                        <a:buNone/>
                      </a:pPr>
                      <a:r>
                        <a:rPr lang="en-US" sz="1800"/>
                        <a:t>…</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A5A5A5"/>
                      </a:solidFill>
                      <a:prstDash val="solid"/>
                      <a:round/>
                      <a:headEnd len="med" w="med" type="none"/>
                      <a:tailEnd len="med" w="med" type="none"/>
                    </a:lnB>
                  </a:tcPr>
                </a:tc>
                <a:tc>
                  <a:txBody>
                    <a:bodyPr>
                      <a:noAutofit/>
                    </a:bodyPr>
                    <a:lstStyle/>
                    <a:p>
                      <a:pPr indent="0" lvl="0" marL="0" marR="0" rtl="0" algn="l">
                        <a:spcBef>
                          <a:spcPts val="0"/>
                        </a:spcBef>
                        <a:buNone/>
                      </a:pPr>
                      <a:r>
                        <a:rPr lang="en-US" sz="1800"/>
                        <a:t>…</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A5A5A5"/>
                      </a:solidFill>
                      <a:prstDash val="solid"/>
                      <a:round/>
                      <a:headEnd len="med" w="med" type="none"/>
                      <a:tailEnd len="med" w="med" type="none"/>
                    </a:lnB>
                  </a:tcPr>
                </a:tc>
                <a:tc>
                  <a:txBody>
                    <a:bodyPr>
                      <a:noAutofit/>
                    </a:bodyPr>
                    <a:lstStyle/>
                    <a:p>
                      <a:pPr indent="0" lvl="0" marL="0" marR="0" rtl="0" algn="l">
                        <a:spcBef>
                          <a:spcPts val="0"/>
                        </a:spcBef>
                        <a:buNone/>
                      </a:pPr>
                      <a:r>
                        <a:rPr lang="en-US" sz="1800"/>
                        <a:t>…</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A5A5A5"/>
                      </a:solidFill>
                      <a:prstDash val="solid"/>
                      <a:round/>
                      <a:headEnd len="med" w="med" type="none"/>
                      <a:tailEnd len="med" w="med" type="none"/>
                    </a:lnB>
                  </a:tcPr>
                </a:tc>
                <a:tc>
                  <a:txBody>
                    <a:bodyPr>
                      <a:noAutofit/>
                    </a:bodyPr>
                    <a:lstStyle/>
                    <a:p>
                      <a:pPr indent="0" lvl="0" marL="0" marR="0" rtl="0" algn="l">
                        <a:spcBef>
                          <a:spcPts val="0"/>
                        </a:spcBef>
                        <a:buNone/>
                      </a:pPr>
                      <a:r>
                        <a:rPr lang="en-US" sz="1800"/>
                        <a:t>…</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A5A5A5"/>
                      </a:solidFill>
                      <a:prstDash val="solid"/>
                      <a:round/>
                      <a:headEnd len="med" w="med" type="none"/>
                      <a:tailEnd len="med" w="med" type="none"/>
                    </a:lnB>
                  </a:tcPr>
                </a:tc>
                <a:tc>
                  <a:txBody>
                    <a:bodyPr>
                      <a:noAutofit/>
                    </a:bodyPr>
                    <a:lstStyle/>
                    <a:p>
                      <a:pPr indent="0" lvl="0" marL="0" marR="0" rtl="0" algn="l">
                        <a:spcBef>
                          <a:spcPts val="0"/>
                        </a:spcBef>
                        <a:buNone/>
                      </a:pPr>
                      <a:r>
                        <a:rPr lang="en-US" sz="1800"/>
                        <a:t>…</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A5A5A5"/>
                      </a:solidFill>
                      <a:prstDash val="solid"/>
                      <a:round/>
                      <a:headEnd len="med" w="med" type="none"/>
                      <a:tailEnd len="med" w="med" type="none"/>
                    </a:lnB>
                  </a:tcPr>
                </a:tc>
                <a:tc>
                  <a:txBody>
                    <a:bodyPr>
                      <a:noAutofit/>
                    </a:bodyPr>
                    <a:lstStyle/>
                    <a:p>
                      <a:pPr indent="0" lvl="0" marL="0" marR="0" rtl="0" algn="l">
                        <a:spcBef>
                          <a:spcPts val="0"/>
                        </a:spcBef>
                        <a:buNone/>
                      </a:pPr>
                      <a:r>
                        <a:rPr lang="en-US" sz="1800"/>
                        <a:t>…</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A5A5A5"/>
                      </a:solidFill>
                      <a:prstDash val="solid"/>
                      <a:round/>
                      <a:headEnd len="med" w="med" type="none"/>
                      <a:tailEnd len="med" w="med" type="none"/>
                    </a:lnB>
                  </a:tcPr>
                </a:tc>
              </a:tr>
              <a:tr h="342050">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rPr lang="en-US" sz="1800">
                          <a:solidFill>
                            <a:schemeClr val="lt1"/>
                          </a:solidFill>
                        </a:rPr>
                        <a:t>…</a:t>
                      </a:r>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r>
              <a:tr h="342050">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rPr lang="en-US" sz="1800">
                          <a:solidFill>
                            <a:schemeClr val="lt1"/>
                          </a:solidFill>
                        </a:rPr>
                        <a:t>…</a:t>
                      </a:r>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r>
              <a:tr h="342050">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rPr lang="en-US" sz="1800">
                          <a:solidFill>
                            <a:schemeClr val="lt1"/>
                          </a:solidFill>
                        </a:rPr>
                        <a:t>…</a:t>
                      </a:r>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r>
            </a:tbl>
          </a:graphicData>
        </a:graphic>
      </p:graphicFrame>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56" name="Shape 1456"/>
        <p:cNvGrpSpPr/>
        <p:nvPr/>
      </p:nvGrpSpPr>
      <p:grpSpPr>
        <a:xfrm>
          <a:off x="0" y="0"/>
          <a:ext cx="0" cy="0"/>
          <a:chOff x="0" y="0"/>
          <a:chExt cx="0" cy="0"/>
        </a:xfrm>
      </p:grpSpPr>
      <p:pic>
        <p:nvPicPr>
          <p:cNvPr descr="3DBrain.png" id="1457" name="Shape 1457"/>
          <p:cNvPicPr preferRelativeResize="0"/>
          <p:nvPr/>
        </p:nvPicPr>
        <p:blipFill rotWithShape="1">
          <a:blip r:embed="rId3">
            <a:alphaModFix/>
          </a:blip>
          <a:srcRect b="9629" l="15828" r="16499" t="23519"/>
          <a:stretch/>
        </p:blipFill>
        <p:spPr>
          <a:xfrm>
            <a:off x="927350" y="382572"/>
            <a:ext cx="1447800" cy="1247389"/>
          </a:xfrm>
          <a:prstGeom prst="rect">
            <a:avLst/>
          </a:prstGeom>
          <a:noFill/>
          <a:ln cap="flat" cmpd="sng" w="63500">
            <a:solidFill>
              <a:srgbClr val="76923C"/>
            </a:solidFill>
            <a:prstDash val="solid"/>
            <a:round/>
            <a:headEnd len="med" w="med" type="none"/>
            <a:tailEnd len="med" w="med" type="none"/>
          </a:ln>
        </p:spPr>
      </p:pic>
      <p:pic>
        <p:nvPicPr>
          <p:cNvPr descr="3DBrain.png" id="1458" name="Shape 1458"/>
          <p:cNvPicPr preferRelativeResize="0"/>
          <p:nvPr/>
        </p:nvPicPr>
        <p:blipFill rotWithShape="1">
          <a:blip r:embed="rId3">
            <a:alphaModFix/>
          </a:blip>
          <a:srcRect b="9629" l="15828" r="16499" t="23519"/>
          <a:stretch/>
        </p:blipFill>
        <p:spPr>
          <a:xfrm>
            <a:off x="927350" y="696848"/>
            <a:ext cx="1447800" cy="1247389"/>
          </a:xfrm>
          <a:prstGeom prst="rect">
            <a:avLst/>
          </a:prstGeom>
          <a:noFill/>
          <a:ln cap="flat" cmpd="sng" w="63500">
            <a:solidFill>
              <a:srgbClr val="76923C"/>
            </a:solidFill>
            <a:prstDash val="solid"/>
            <a:round/>
            <a:headEnd len="med" w="med" type="none"/>
            <a:tailEnd len="med" w="med" type="none"/>
          </a:ln>
        </p:spPr>
      </p:pic>
      <p:pic>
        <p:nvPicPr>
          <p:cNvPr descr="3DBrain.png" id="1459" name="Shape 1459"/>
          <p:cNvPicPr preferRelativeResize="0"/>
          <p:nvPr/>
        </p:nvPicPr>
        <p:blipFill rotWithShape="1">
          <a:blip r:embed="rId3">
            <a:alphaModFix/>
          </a:blip>
          <a:srcRect b="9629" l="15828" r="16499" t="23519"/>
          <a:stretch/>
        </p:blipFill>
        <p:spPr>
          <a:xfrm>
            <a:off x="927350" y="1009242"/>
            <a:ext cx="1447800" cy="1247389"/>
          </a:xfrm>
          <a:prstGeom prst="rect">
            <a:avLst/>
          </a:prstGeom>
          <a:noFill/>
          <a:ln cap="flat" cmpd="sng" w="63500">
            <a:solidFill>
              <a:srgbClr val="76923C"/>
            </a:solidFill>
            <a:prstDash val="solid"/>
            <a:round/>
            <a:headEnd len="med" w="med" type="none"/>
            <a:tailEnd len="med" w="med" type="none"/>
          </a:ln>
        </p:spPr>
      </p:pic>
      <p:pic>
        <p:nvPicPr>
          <p:cNvPr descr="3DBrain.png" id="1460" name="Shape 1460"/>
          <p:cNvPicPr preferRelativeResize="0"/>
          <p:nvPr/>
        </p:nvPicPr>
        <p:blipFill rotWithShape="1">
          <a:blip r:embed="rId3">
            <a:alphaModFix/>
          </a:blip>
          <a:srcRect b="9629" l="15828" r="16499" t="23519"/>
          <a:stretch/>
        </p:blipFill>
        <p:spPr>
          <a:xfrm>
            <a:off x="927350" y="1323518"/>
            <a:ext cx="1447800" cy="1247389"/>
          </a:xfrm>
          <a:prstGeom prst="rect">
            <a:avLst/>
          </a:prstGeom>
          <a:noFill/>
          <a:ln cap="flat" cmpd="sng" w="63500">
            <a:solidFill>
              <a:srgbClr val="76923C"/>
            </a:solidFill>
            <a:prstDash val="solid"/>
            <a:round/>
            <a:headEnd len="med" w="med" type="none"/>
            <a:tailEnd len="med" w="med" type="none"/>
          </a:ln>
        </p:spPr>
      </p:pic>
      <p:pic>
        <p:nvPicPr>
          <p:cNvPr descr="3DBrain.png" id="1461" name="Shape 1461"/>
          <p:cNvPicPr preferRelativeResize="0"/>
          <p:nvPr/>
        </p:nvPicPr>
        <p:blipFill rotWithShape="1">
          <a:blip r:embed="rId3">
            <a:alphaModFix/>
          </a:blip>
          <a:srcRect b="9629" l="15828" r="16499" t="23519"/>
          <a:stretch/>
        </p:blipFill>
        <p:spPr>
          <a:xfrm>
            <a:off x="927350" y="1672174"/>
            <a:ext cx="1447800" cy="1247389"/>
          </a:xfrm>
          <a:prstGeom prst="rect">
            <a:avLst/>
          </a:prstGeom>
          <a:noFill/>
          <a:ln cap="flat" cmpd="sng" w="63500">
            <a:solidFill>
              <a:srgbClr val="76923C"/>
            </a:solidFill>
            <a:prstDash val="solid"/>
            <a:round/>
            <a:headEnd len="med" w="med" type="none"/>
            <a:tailEnd len="med" w="med" type="none"/>
          </a:ln>
        </p:spPr>
      </p:pic>
      <p:pic>
        <p:nvPicPr>
          <p:cNvPr descr="3DBrain.png" id="1462" name="Shape 1462"/>
          <p:cNvPicPr preferRelativeResize="0"/>
          <p:nvPr/>
        </p:nvPicPr>
        <p:blipFill rotWithShape="1">
          <a:blip r:embed="rId3">
            <a:alphaModFix/>
          </a:blip>
          <a:srcRect b="9629" l="15828" r="16499" t="23519"/>
          <a:stretch/>
        </p:blipFill>
        <p:spPr>
          <a:xfrm>
            <a:off x="927350" y="1986450"/>
            <a:ext cx="1447800" cy="1247389"/>
          </a:xfrm>
          <a:prstGeom prst="rect">
            <a:avLst/>
          </a:prstGeom>
          <a:noFill/>
          <a:ln cap="flat" cmpd="sng" w="63500">
            <a:solidFill>
              <a:srgbClr val="76923C"/>
            </a:solidFill>
            <a:prstDash val="solid"/>
            <a:round/>
            <a:headEnd len="med" w="med" type="none"/>
            <a:tailEnd len="med" w="med" type="none"/>
          </a:ln>
        </p:spPr>
      </p:pic>
      <p:sp>
        <p:nvSpPr>
          <p:cNvPr id="1463" name="Shape 1463"/>
          <p:cNvSpPr txBox="1"/>
          <p:nvPr/>
        </p:nvSpPr>
        <p:spPr>
          <a:xfrm>
            <a:off x="5590675" y="731546"/>
            <a:ext cx="3172663" cy="369332"/>
          </a:xfrm>
          <a:prstGeom prst="rect">
            <a:avLst/>
          </a:prstGeom>
          <a:noFill/>
          <a:ln>
            <a:noFill/>
          </a:ln>
        </p:spPr>
        <p:txBody>
          <a:bodyPr anchorCtr="0" anchor="t" bIns="45700" lIns="91425" rIns="91425" wrap="square" tIns="45700">
            <a:noAutofit/>
          </a:bodyPr>
          <a:lstStyle/>
          <a:p>
            <a:pPr indent="-114300" lvl="0" marL="0" marR="0" rtl="0" algn="l">
              <a:lnSpc>
                <a:spcPct val="100000"/>
              </a:lnSpc>
              <a:spcBef>
                <a:spcPts val="0"/>
              </a:spcBef>
              <a:spcAft>
                <a:spcPts val="0"/>
              </a:spcAft>
              <a:buClr>
                <a:srgbClr val="000000"/>
              </a:buClr>
              <a:buSzPts val="1800"/>
              <a:buFont typeface="Calibri"/>
              <a:buNone/>
            </a:pPr>
            <a:r>
              <a:rPr b="0" i="0" lang="en-US" sz="1800" u="none" cap="none" strike="noStrike">
                <a:solidFill>
                  <a:srgbClr val="000000"/>
                </a:solidFill>
                <a:latin typeface="Calibri"/>
                <a:ea typeface="Calibri"/>
                <a:cs typeface="Calibri"/>
                <a:sym typeface="Calibri"/>
              </a:rPr>
              <a:t>Subject 2’s Pipe &gt; Fruit Contrast</a:t>
            </a:r>
          </a:p>
        </p:txBody>
      </p:sp>
      <p:cxnSp>
        <p:nvCxnSpPr>
          <p:cNvPr id="1464" name="Shape 1464"/>
          <p:cNvCxnSpPr>
            <a:endCxn id="1463" idx="1"/>
          </p:cNvCxnSpPr>
          <p:nvPr/>
        </p:nvCxnSpPr>
        <p:spPr>
          <a:xfrm>
            <a:off x="2574475" y="916212"/>
            <a:ext cx="3016200" cy="0"/>
          </a:xfrm>
          <a:prstGeom prst="straightConnector1">
            <a:avLst/>
          </a:prstGeom>
          <a:noFill/>
          <a:ln cap="flat" cmpd="sng" w="50800">
            <a:solidFill>
              <a:srgbClr val="76923C"/>
            </a:solidFill>
            <a:prstDash val="solid"/>
            <a:round/>
            <a:headEnd len="med" w="med" type="none"/>
            <a:tailEnd len="lg" w="lg" type="stealth"/>
          </a:ln>
          <a:effectLst>
            <a:outerShdw blurRad="40000" rotWithShape="0" dir="5400000" dist="20000">
              <a:srgbClr val="000000">
                <a:alpha val="37647"/>
              </a:srgbClr>
            </a:outerShdw>
          </a:effectLst>
        </p:spPr>
      </p:cxnSp>
      <p:cxnSp>
        <p:nvCxnSpPr>
          <p:cNvPr id="1465" name="Shape 1465"/>
          <p:cNvCxnSpPr>
            <a:stCxn id="1463" idx="3"/>
          </p:cNvCxnSpPr>
          <p:nvPr/>
        </p:nvCxnSpPr>
        <p:spPr>
          <a:xfrm flipH="1">
            <a:off x="8667938" y="916212"/>
            <a:ext cx="95400" cy="1574100"/>
          </a:xfrm>
          <a:prstGeom prst="bentConnector4">
            <a:avLst>
              <a:gd fmla="val -239622" name="adj1"/>
              <a:gd fmla="val 97795" name="adj2"/>
            </a:avLst>
          </a:prstGeom>
          <a:noFill/>
          <a:ln cap="flat" cmpd="sng" w="50800">
            <a:solidFill>
              <a:srgbClr val="76923C"/>
            </a:solidFill>
            <a:prstDash val="solid"/>
            <a:round/>
            <a:headEnd len="med" w="med" type="none"/>
            <a:tailEnd len="lg" w="lg" type="stealth"/>
          </a:ln>
          <a:effectLst>
            <a:outerShdw blurRad="40000" rotWithShape="0" dir="5400000" dist="20000">
              <a:srgbClr val="000000">
                <a:alpha val="37647"/>
              </a:srgbClr>
            </a:outerShdw>
          </a:effectLst>
        </p:spPr>
      </p:cxnSp>
      <p:pic>
        <p:nvPicPr>
          <p:cNvPr descr="3DBrain.png" id="1466" name="Shape 1466"/>
          <p:cNvPicPr preferRelativeResize="0"/>
          <p:nvPr/>
        </p:nvPicPr>
        <p:blipFill rotWithShape="1">
          <a:blip r:embed="rId3">
            <a:alphaModFix/>
          </a:blip>
          <a:srcRect b="9629" l="15828" r="16499" t="23519"/>
          <a:stretch/>
        </p:blipFill>
        <p:spPr>
          <a:xfrm>
            <a:off x="927350" y="3525106"/>
            <a:ext cx="1447800" cy="1247389"/>
          </a:xfrm>
          <a:prstGeom prst="rect">
            <a:avLst/>
          </a:prstGeom>
          <a:noFill/>
          <a:ln cap="flat" cmpd="sng" w="63500">
            <a:solidFill>
              <a:srgbClr val="5F497A"/>
            </a:solidFill>
            <a:prstDash val="solid"/>
            <a:round/>
            <a:headEnd len="med" w="med" type="none"/>
            <a:tailEnd len="med" w="med" type="none"/>
          </a:ln>
        </p:spPr>
      </p:pic>
      <p:pic>
        <p:nvPicPr>
          <p:cNvPr descr="3DBrain.png" id="1467" name="Shape 1467"/>
          <p:cNvPicPr preferRelativeResize="0"/>
          <p:nvPr/>
        </p:nvPicPr>
        <p:blipFill rotWithShape="1">
          <a:blip r:embed="rId3">
            <a:alphaModFix/>
          </a:blip>
          <a:srcRect b="9629" l="15828" r="16499" t="23519"/>
          <a:stretch/>
        </p:blipFill>
        <p:spPr>
          <a:xfrm>
            <a:off x="927350" y="3826930"/>
            <a:ext cx="1447800" cy="1247389"/>
          </a:xfrm>
          <a:prstGeom prst="rect">
            <a:avLst/>
          </a:prstGeom>
          <a:noFill/>
          <a:ln cap="flat" cmpd="sng" w="63500">
            <a:solidFill>
              <a:srgbClr val="5F497A"/>
            </a:solidFill>
            <a:prstDash val="solid"/>
            <a:round/>
            <a:headEnd len="med" w="med" type="none"/>
            <a:tailEnd len="med" w="med" type="none"/>
          </a:ln>
        </p:spPr>
      </p:pic>
      <p:pic>
        <p:nvPicPr>
          <p:cNvPr descr="3DBrain.png" id="1468" name="Shape 1468"/>
          <p:cNvPicPr preferRelativeResize="0"/>
          <p:nvPr/>
        </p:nvPicPr>
        <p:blipFill rotWithShape="1">
          <a:blip r:embed="rId3">
            <a:alphaModFix/>
          </a:blip>
          <a:srcRect b="9629" l="15828" r="16499" t="23519"/>
          <a:stretch/>
        </p:blipFill>
        <p:spPr>
          <a:xfrm>
            <a:off x="927350" y="4166110"/>
            <a:ext cx="1447800" cy="1247389"/>
          </a:xfrm>
          <a:prstGeom prst="rect">
            <a:avLst/>
          </a:prstGeom>
          <a:noFill/>
          <a:ln cap="flat" cmpd="sng" w="63500">
            <a:solidFill>
              <a:srgbClr val="5F497A"/>
            </a:solidFill>
            <a:prstDash val="solid"/>
            <a:round/>
            <a:headEnd len="med" w="med" type="none"/>
            <a:tailEnd len="med" w="med" type="none"/>
          </a:ln>
        </p:spPr>
      </p:pic>
      <p:pic>
        <p:nvPicPr>
          <p:cNvPr descr="3DBrain.png" id="1469" name="Shape 1469"/>
          <p:cNvPicPr preferRelativeResize="0"/>
          <p:nvPr/>
        </p:nvPicPr>
        <p:blipFill rotWithShape="1">
          <a:blip r:embed="rId3">
            <a:alphaModFix/>
          </a:blip>
          <a:srcRect b="9629" l="15828" r="16499" t="23519"/>
          <a:stretch/>
        </p:blipFill>
        <p:spPr>
          <a:xfrm>
            <a:off x="927350" y="4455482"/>
            <a:ext cx="1447800" cy="1247389"/>
          </a:xfrm>
          <a:prstGeom prst="rect">
            <a:avLst/>
          </a:prstGeom>
          <a:noFill/>
          <a:ln cap="flat" cmpd="sng" w="63500">
            <a:solidFill>
              <a:srgbClr val="5F497A"/>
            </a:solidFill>
            <a:prstDash val="solid"/>
            <a:round/>
            <a:headEnd len="med" w="med" type="none"/>
            <a:tailEnd len="med" w="med" type="none"/>
          </a:ln>
        </p:spPr>
      </p:pic>
      <p:pic>
        <p:nvPicPr>
          <p:cNvPr descr="3DBrain.png" id="1470" name="Shape 1470"/>
          <p:cNvPicPr preferRelativeResize="0"/>
          <p:nvPr/>
        </p:nvPicPr>
        <p:blipFill rotWithShape="1">
          <a:blip r:embed="rId3">
            <a:alphaModFix/>
          </a:blip>
          <a:srcRect b="9629" l="15828" r="16499" t="23519"/>
          <a:stretch/>
        </p:blipFill>
        <p:spPr>
          <a:xfrm>
            <a:off x="927350" y="4744854"/>
            <a:ext cx="1447800" cy="1247389"/>
          </a:xfrm>
          <a:prstGeom prst="rect">
            <a:avLst/>
          </a:prstGeom>
          <a:noFill/>
          <a:ln cap="flat" cmpd="sng" w="63500">
            <a:solidFill>
              <a:srgbClr val="5F497A"/>
            </a:solidFill>
            <a:prstDash val="solid"/>
            <a:round/>
            <a:headEnd len="med" w="med" type="none"/>
            <a:tailEnd len="med" w="med" type="none"/>
          </a:ln>
        </p:spPr>
      </p:pic>
      <p:pic>
        <p:nvPicPr>
          <p:cNvPr descr="3DBrain.png" id="1471" name="Shape 1471"/>
          <p:cNvPicPr preferRelativeResize="0"/>
          <p:nvPr/>
        </p:nvPicPr>
        <p:blipFill rotWithShape="1">
          <a:blip r:embed="rId3">
            <a:alphaModFix/>
          </a:blip>
          <a:srcRect b="9629" l="15828" r="16499" t="23519"/>
          <a:stretch/>
        </p:blipFill>
        <p:spPr>
          <a:xfrm>
            <a:off x="927350" y="5046678"/>
            <a:ext cx="1447800" cy="1247389"/>
          </a:xfrm>
          <a:prstGeom prst="rect">
            <a:avLst/>
          </a:prstGeom>
          <a:noFill/>
          <a:ln cap="flat" cmpd="sng" w="63500">
            <a:solidFill>
              <a:srgbClr val="5F497A"/>
            </a:solidFill>
            <a:prstDash val="solid"/>
            <a:round/>
            <a:headEnd len="med" w="med" type="none"/>
            <a:tailEnd len="med" w="med" type="none"/>
          </a:ln>
        </p:spPr>
      </p:pic>
      <p:graphicFrame>
        <p:nvGraphicFramePr>
          <p:cNvPr id="1472" name="Shape 1472"/>
          <p:cNvGraphicFramePr/>
          <p:nvPr/>
        </p:nvGraphicFramePr>
        <p:xfrm>
          <a:off x="3321320" y="1966467"/>
          <a:ext cx="3000000" cy="3000000"/>
        </p:xfrm>
        <a:graphic>
          <a:graphicData uri="http://schemas.openxmlformats.org/drawingml/2006/table">
            <a:tbl>
              <a:tblPr bandRow="1" firstRow="1">
                <a:noFill/>
                <a:tableStyleId>{431F3E91-BA45-4D90-8841-192D94973009}</a:tableStyleId>
              </a:tblPr>
              <a:tblGrid>
                <a:gridCol w="356450"/>
                <a:gridCol w="356450"/>
                <a:gridCol w="356450"/>
                <a:gridCol w="356450"/>
                <a:gridCol w="356450"/>
                <a:gridCol w="356450"/>
                <a:gridCol w="356450"/>
                <a:gridCol w="356450"/>
                <a:gridCol w="356450"/>
                <a:gridCol w="356450"/>
                <a:gridCol w="356450"/>
                <a:gridCol w="356450"/>
                <a:gridCol w="356450"/>
                <a:gridCol w="356450"/>
                <a:gridCol w="356450"/>
              </a:tblGrid>
              <a:tr h="342050">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rPr lang="en-US" sz="1800"/>
                        <a:t>…</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r>
              <a:tr h="342050">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rPr lang="en-US" sz="1800"/>
                        <a:t>…</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r>
              <a:tr h="342050">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rPr lang="en-US" sz="1800"/>
                        <a:t>…</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r>
              <a:tr h="342050">
                <a:tc>
                  <a:txBody>
                    <a:bodyPr>
                      <a:noAutofit/>
                    </a:bodyPr>
                    <a:lstStyle/>
                    <a:p>
                      <a:pPr indent="0" lvl="0" marL="0" marR="0" rtl="0" algn="l">
                        <a:spcBef>
                          <a:spcPts val="0"/>
                        </a:spcBef>
                        <a:buNone/>
                      </a:pPr>
                      <a:r>
                        <a:rPr lang="en-US" sz="1800"/>
                        <a:t>…</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A5A5A5"/>
                      </a:solidFill>
                      <a:prstDash val="solid"/>
                      <a:round/>
                      <a:headEnd len="med" w="med" type="none"/>
                      <a:tailEnd len="med" w="med" type="none"/>
                    </a:lnB>
                  </a:tcPr>
                </a:tc>
                <a:tc>
                  <a:txBody>
                    <a:bodyPr>
                      <a:noAutofit/>
                    </a:bodyPr>
                    <a:lstStyle/>
                    <a:p>
                      <a:pPr indent="0" lvl="0" marL="0" marR="0" rtl="0" algn="l">
                        <a:spcBef>
                          <a:spcPts val="0"/>
                        </a:spcBef>
                        <a:buNone/>
                      </a:pPr>
                      <a:r>
                        <a:rPr lang="en-US" sz="1800"/>
                        <a:t>…</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A5A5A5"/>
                      </a:solidFill>
                      <a:prstDash val="solid"/>
                      <a:round/>
                      <a:headEnd len="med" w="med" type="none"/>
                      <a:tailEnd len="med" w="med" type="none"/>
                    </a:lnB>
                  </a:tcPr>
                </a:tc>
                <a:tc>
                  <a:txBody>
                    <a:bodyPr>
                      <a:noAutofit/>
                    </a:bodyPr>
                    <a:lstStyle/>
                    <a:p>
                      <a:pPr indent="0" lvl="0" marL="0" marR="0" rtl="0" algn="l">
                        <a:spcBef>
                          <a:spcPts val="0"/>
                        </a:spcBef>
                        <a:buNone/>
                      </a:pPr>
                      <a:r>
                        <a:rPr lang="en-US" sz="1800"/>
                        <a:t>…</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A5A5A5"/>
                      </a:solidFill>
                      <a:prstDash val="solid"/>
                      <a:round/>
                      <a:headEnd len="med" w="med" type="none"/>
                      <a:tailEnd len="med" w="med" type="none"/>
                    </a:lnB>
                  </a:tcPr>
                </a:tc>
                <a:tc>
                  <a:txBody>
                    <a:bodyPr>
                      <a:noAutofit/>
                    </a:bodyPr>
                    <a:lstStyle/>
                    <a:p>
                      <a:pPr indent="0" lvl="0" marL="0" marR="0" rtl="0" algn="l">
                        <a:spcBef>
                          <a:spcPts val="0"/>
                        </a:spcBef>
                        <a:buNone/>
                      </a:pPr>
                      <a:r>
                        <a:rPr lang="en-US" sz="1800"/>
                        <a:t>…</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A5A5A5"/>
                      </a:solidFill>
                      <a:prstDash val="solid"/>
                      <a:round/>
                      <a:headEnd len="med" w="med" type="none"/>
                      <a:tailEnd len="med" w="med" type="none"/>
                    </a:lnB>
                  </a:tcPr>
                </a:tc>
                <a:tc>
                  <a:txBody>
                    <a:bodyPr>
                      <a:noAutofit/>
                    </a:bodyPr>
                    <a:lstStyle/>
                    <a:p>
                      <a:pPr indent="0" lvl="0" marL="0" marR="0" rtl="0" algn="l">
                        <a:spcBef>
                          <a:spcPts val="0"/>
                        </a:spcBef>
                        <a:buNone/>
                      </a:pPr>
                      <a:r>
                        <a:rPr lang="en-US" sz="1800"/>
                        <a:t>…</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A5A5A5"/>
                      </a:solidFill>
                      <a:prstDash val="solid"/>
                      <a:round/>
                      <a:headEnd len="med" w="med" type="none"/>
                      <a:tailEnd len="med" w="med" type="none"/>
                    </a:lnB>
                  </a:tcPr>
                </a:tc>
                <a:tc>
                  <a:txBody>
                    <a:bodyPr>
                      <a:noAutofit/>
                    </a:bodyPr>
                    <a:lstStyle/>
                    <a:p>
                      <a:pPr indent="0" lvl="0" marL="0" marR="0" rtl="0" algn="l">
                        <a:spcBef>
                          <a:spcPts val="0"/>
                        </a:spcBef>
                        <a:buNone/>
                      </a:pPr>
                      <a:r>
                        <a:rPr lang="en-US" sz="1800"/>
                        <a:t>…</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A5A5A5"/>
                      </a:solidFill>
                      <a:prstDash val="solid"/>
                      <a:round/>
                      <a:headEnd len="med" w="med" type="none"/>
                      <a:tailEnd len="med" w="med" type="none"/>
                    </a:lnB>
                  </a:tcPr>
                </a:tc>
                <a:tc>
                  <a:txBody>
                    <a:bodyPr>
                      <a:noAutofit/>
                    </a:bodyPr>
                    <a:lstStyle/>
                    <a:p>
                      <a:pPr indent="0" lvl="0" marL="0" marR="0" rtl="0" algn="l">
                        <a:spcBef>
                          <a:spcPts val="0"/>
                        </a:spcBef>
                        <a:buNone/>
                      </a:pPr>
                      <a:r>
                        <a:rPr lang="en-US" sz="1800"/>
                        <a:t>…</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A5A5A5"/>
                      </a:solidFill>
                      <a:prstDash val="solid"/>
                      <a:round/>
                      <a:headEnd len="med" w="med" type="none"/>
                      <a:tailEnd len="med" w="med" type="none"/>
                    </a:lnB>
                  </a:tcPr>
                </a:tc>
                <a:tc>
                  <a:txBody>
                    <a:bodyPr>
                      <a:noAutofit/>
                    </a:bodyPr>
                    <a:lstStyle/>
                    <a:p>
                      <a:pPr indent="0" lvl="0" marL="0" marR="0" rtl="0" algn="l">
                        <a:spcBef>
                          <a:spcPts val="0"/>
                        </a:spcBef>
                        <a:buNone/>
                      </a:pPr>
                      <a:r>
                        <a:rPr lang="en-US" sz="1800"/>
                        <a:t>…</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A5A5A5"/>
                      </a:solidFill>
                      <a:prstDash val="solid"/>
                      <a:round/>
                      <a:headEnd len="med" w="med" type="none"/>
                      <a:tailEnd len="med" w="med" type="none"/>
                    </a:lnB>
                  </a:tcPr>
                </a:tc>
                <a:tc>
                  <a:txBody>
                    <a:bodyPr>
                      <a:noAutofit/>
                    </a:bodyPr>
                    <a:lstStyle/>
                    <a:p>
                      <a:pPr indent="0" lvl="0" marL="0" marR="0" rtl="0" algn="l">
                        <a:spcBef>
                          <a:spcPts val="0"/>
                        </a:spcBef>
                        <a:buNone/>
                      </a:pPr>
                      <a:r>
                        <a:rPr lang="en-US" sz="1800"/>
                        <a:t>…</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A5A5A5"/>
                      </a:solidFill>
                      <a:prstDash val="solid"/>
                      <a:round/>
                      <a:headEnd len="med" w="med" type="none"/>
                      <a:tailEnd len="med" w="med" type="none"/>
                    </a:lnB>
                  </a:tcPr>
                </a:tc>
                <a:tc>
                  <a:txBody>
                    <a:bodyPr>
                      <a:noAutofit/>
                    </a:bodyPr>
                    <a:lstStyle/>
                    <a:p>
                      <a:pPr indent="0" lvl="0" marL="0" marR="0" rtl="0" algn="l">
                        <a:spcBef>
                          <a:spcPts val="0"/>
                        </a:spcBef>
                        <a:buNone/>
                      </a:pPr>
                      <a:r>
                        <a:rPr lang="en-US" sz="1800"/>
                        <a:t>…</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A5A5A5"/>
                      </a:solidFill>
                      <a:prstDash val="solid"/>
                      <a:round/>
                      <a:headEnd len="med" w="med" type="none"/>
                      <a:tailEnd len="med" w="med" type="none"/>
                    </a:lnB>
                  </a:tcPr>
                </a:tc>
                <a:tc>
                  <a:txBody>
                    <a:bodyPr>
                      <a:noAutofit/>
                    </a:bodyPr>
                    <a:lstStyle/>
                    <a:p>
                      <a:pPr indent="0" lvl="0" marL="0" marR="0" rtl="0" algn="l">
                        <a:spcBef>
                          <a:spcPts val="0"/>
                        </a:spcBef>
                        <a:buNone/>
                      </a:pPr>
                      <a:r>
                        <a:rPr lang="en-US" sz="1800"/>
                        <a:t>…</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A5A5A5"/>
                      </a:solidFill>
                      <a:prstDash val="solid"/>
                      <a:round/>
                      <a:headEnd len="med" w="med" type="none"/>
                      <a:tailEnd len="med" w="med" type="none"/>
                    </a:lnB>
                  </a:tcPr>
                </a:tc>
                <a:tc>
                  <a:txBody>
                    <a:bodyPr>
                      <a:noAutofit/>
                    </a:bodyPr>
                    <a:lstStyle/>
                    <a:p>
                      <a:pPr indent="0" lvl="0" marL="0" marR="0" rtl="0" algn="l">
                        <a:spcBef>
                          <a:spcPts val="0"/>
                        </a:spcBef>
                        <a:buNone/>
                      </a:pPr>
                      <a:r>
                        <a:rPr lang="en-US" sz="1800"/>
                        <a:t>…</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A5A5A5"/>
                      </a:solidFill>
                      <a:prstDash val="solid"/>
                      <a:round/>
                      <a:headEnd len="med" w="med" type="none"/>
                      <a:tailEnd len="med" w="med" type="none"/>
                    </a:lnB>
                  </a:tcPr>
                </a:tc>
                <a:tc>
                  <a:txBody>
                    <a:bodyPr>
                      <a:noAutofit/>
                    </a:bodyPr>
                    <a:lstStyle/>
                    <a:p>
                      <a:pPr indent="0" lvl="0" marL="0" marR="0" rtl="0" algn="l">
                        <a:spcBef>
                          <a:spcPts val="0"/>
                        </a:spcBef>
                        <a:buNone/>
                      </a:pPr>
                      <a:r>
                        <a:rPr lang="en-US" sz="1800"/>
                        <a:t>…</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A5A5A5"/>
                      </a:solidFill>
                      <a:prstDash val="solid"/>
                      <a:round/>
                      <a:headEnd len="med" w="med" type="none"/>
                      <a:tailEnd len="med" w="med" type="none"/>
                    </a:lnB>
                  </a:tcPr>
                </a:tc>
                <a:tc>
                  <a:txBody>
                    <a:bodyPr>
                      <a:noAutofit/>
                    </a:bodyPr>
                    <a:lstStyle/>
                    <a:p>
                      <a:pPr indent="0" lvl="0" marL="0" marR="0" rtl="0" algn="l">
                        <a:spcBef>
                          <a:spcPts val="0"/>
                        </a:spcBef>
                        <a:buNone/>
                      </a:pPr>
                      <a:r>
                        <a:rPr lang="en-US" sz="1800"/>
                        <a:t>…</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A5A5A5"/>
                      </a:solidFill>
                      <a:prstDash val="solid"/>
                      <a:round/>
                      <a:headEnd len="med" w="med" type="none"/>
                      <a:tailEnd len="med" w="med" type="none"/>
                    </a:lnB>
                  </a:tcPr>
                </a:tc>
                <a:tc>
                  <a:txBody>
                    <a:bodyPr>
                      <a:noAutofit/>
                    </a:bodyPr>
                    <a:lstStyle/>
                    <a:p>
                      <a:pPr indent="0" lvl="0" marL="0" marR="0" rtl="0" algn="l">
                        <a:spcBef>
                          <a:spcPts val="0"/>
                        </a:spcBef>
                        <a:buNone/>
                      </a:pPr>
                      <a:r>
                        <a:rPr lang="en-US" sz="1800"/>
                        <a:t>…</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A5A5A5"/>
                      </a:solidFill>
                      <a:prstDash val="solid"/>
                      <a:round/>
                      <a:headEnd len="med" w="med" type="none"/>
                      <a:tailEnd len="med" w="med" type="none"/>
                    </a:lnB>
                  </a:tcPr>
                </a:tc>
              </a:tr>
              <a:tr h="342050">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rPr lang="en-US" sz="1800">
                          <a:solidFill>
                            <a:schemeClr val="lt1"/>
                          </a:solidFill>
                        </a:rPr>
                        <a:t>…</a:t>
                      </a:r>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r>
              <a:tr h="342050">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rPr lang="en-US" sz="1800">
                          <a:solidFill>
                            <a:schemeClr val="lt1"/>
                          </a:solidFill>
                        </a:rPr>
                        <a:t>…</a:t>
                      </a:r>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r>
              <a:tr h="342050">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rPr lang="en-US" sz="1800">
                          <a:solidFill>
                            <a:schemeClr val="lt1"/>
                          </a:solidFill>
                        </a:rPr>
                        <a:t>…</a:t>
                      </a:r>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r>
            </a:tbl>
          </a:graphicData>
        </a:graphic>
      </p:graphicFrame>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76" name="Shape 1476"/>
        <p:cNvGrpSpPr/>
        <p:nvPr/>
      </p:nvGrpSpPr>
      <p:grpSpPr>
        <a:xfrm>
          <a:off x="0" y="0"/>
          <a:ext cx="0" cy="0"/>
          <a:chOff x="0" y="0"/>
          <a:chExt cx="0" cy="0"/>
        </a:xfrm>
      </p:grpSpPr>
      <p:pic>
        <p:nvPicPr>
          <p:cNvPr descr="3DBrain.png" id="1477" name="Shape 1477"/>
          <p:cNvPicPr preferRelativeResize="0"/>
          <p:nvPr/>
        </p:nvPicPr>
        <p:blipFill rotWithShape="1">
          <a:blip r:embed="rId3">
            <a:alphaModFix/>
          </a:blip>
          <a:srcRect b="9629" l="15828" r="16499" t="23519"/>
          <a:stretch/>
        </p:blipFill>
        <p:spPr>
          <a:xfrm>
            <a:off x="927350" y="382572"/>
            <a:ext cx="1447800" cy="1247389"/>
          </a:xfrm>
          <a:prstGeom prst="rect">
            <a:avLst/>
          </a:prstGeom>
          <a:noFill/>
          <a:ln cap="flat" cmpd="sng" w="63500">
            <a:solidFill>
              <a:srgbClr val="76923C"/>
            </a:solidFill>
            <a:prstDash val="solid"/>
            <a:round/>
            <a:headEnd len="med" w="med" type="none"/>
            <a:tailEnd len="med" w="med" type="none"/>
          </a:ln>
        </p:spPr>
      </p:pic>
      <p:pic>
        <p:nvPicPr>
          <p:cNvPr descr="3DBrain.png" id="1478" name="Shape 1478"/>
          <p:cNvPicPr preferRelativeResize="0"/>
          <p:nvPr/>
        </p:nvPicPr>
        <p:blipFill rotWithShape="1">
          <a:blip r:embed="rId3">
            <a:alphaModFix/>
          </a:blip>
          <a:srcRect b="9629" l="15828" r="16499" t="23519"/>
          <a:stretch/>
        </p:blipFill>
        <p:spPr>
          <a:xfrm>
            <a:off x="927350" y="696848"/>
            <a:ext cx="1447800" cy="1247389"/>
          </a:xfrm>
          <a:prstGeom prst="rect">
            <a:avLst/>
          </a:prstGeom>
          <a:noFill/>
          <a:ln cap="flat" cmpd="sng" w="63500">
            <a:solidFill>
              <a:srgbClr val="76923C"/>
            </a:solidFill>
            <a:prstDash val="solid"/>
            <a:round/>
            <a:headEnd len="med" w="med" type="none"/>
            <a:tailEnd len="med" w="med" type="none"/>
          </a:ln>
        </p:spPr>
      </p:pic>
      <p:pic>
        <p:nvPicPr>
          <p:cNvPr descr="3DBrain.png" id="1479" name="Shape 1479"/>
          <p:cNvPicPr preferRelativeResize="0"/>
          <p:nvPr/>
        </p:nvPicPr>
        <p:blipFill rotWithShape="1">
          <a:blip r:embed="rId3">
            <a:alphaModFix/>
          </a:blip>
          <a:srcRect b="9629" l="15828" r="16499" t="23519"/>
          <a:stretch/>
        </p:blipFill>
        <p:spPr>
          <a:xfrm>
            <a:off x="927350" y="1009242"/>
            <a:ext cx="1447800" cy="1247389"/>
          </a:xfrm>
          <a:prstGeom prst="rect">
            <a:avLst/>
          </a:prstGeom>
          <a:noFill/>
          <a:ln cap="flat" cmpd="sng" w="63500">
            <a:solidFill>
              <a:srgbClr val="76923C"/>
            </a:solidFill>
            <a:prstDash val="solid"/>
            <a:round/>
            <a:headEnd len="med" w="med" type="none"/>
            <a:tailEnd len="med" w="med" type="none"/>
          </a:ln>
        </p:spPr>
      </p:pic>
      <p:pic>
        <p:nvPicPr>
          <p:cNvPr descr="3DBrain.png" id="1480" name="Shape 1480"/>
          <p:cNvPicPr preferRelativeResize="0"/>
          <p:nvPr/>
        </p:nvPicPr>
        <p:blipFill rotWithShape="1">
          <a:blip r:embed="rId3">
            <a:alphaModFix/>
          </a:blip>
          <a:srcRect b="9629" l="15828" r="16499" t="23519"/>
          <a:stretch/>
        </p:blipFill>
        <p:spPr>
          <a:xfrm>
            <a:off x="927350" y="1323518"/>
            <a:ext cx="1447800" cy="1247389"/>
          </a:xfrm>
          <a:prstGeom prst="rect">
            <a:avLst/>
          </a:prstGeom>
          <a:noFill/>
          <a:ln cap="flat" cmpd="sng" w="63500">
            <a:solidFill>
              <a:srgbClr val="76923C"/>
            </a:solidFill>
            <a:prstDash val="solid"/>
            <a:round/>
            <a:headEnd len="med" w="med" type="none"/>
            <a:tailEnd len="med" w="med" type="none"/>
          </a:ln>
        </p:spPr>
      </p:pic>
      <p:pic>
        <p:nvPicPr>
          <p:cNvPr descr="3DBrain.png" id="1481" name="Shape 1481"/>
          <p:cNvPicPr preferRelativeResize="0"/>
          <p:nvPr/>
        </p:nvPicPr>
        <p:blipFill rotWithShape="1">
          <a:blip r:embed="rId3">
            <a:alphaModFix/>
          </a:blip>
          <a:srcRect b="9629" l="15828" r="16499" t="23519"/>
          <a:stretch/>
        </p:blipFill>
        <p:spPr>
          <a:xfrm>
            <a:off x="927350" y="1672174"/>
            <a:ext cx="1447800" cy="1247389"/>
          </a:xfrm>
          <a:prstGeom prst="rect">
            <a:avLst/>
          </a:prstGeom>
          <a:noFill/>
          <a:ln cap="flat" cmpd="sng" w="63500">
            <a:solidFill>
              <a:srgbClr val="76923C"/>
            </a:solidFill>
            <a:prstDash val="solid"/>
            <a:round/>
            <a:headEnd len="med" w="med" type="none"/>
            <a:tailEnd len="med" w="med" type="none"/>
          </a:ln>
        </p:spPr>
      </p:pic>
      <p:pic>
        <p:nvPicPr>
          <p:cNvPr descr="3DBrain.png" id="1482" name="Shape 1482"/>
          <p:cNvPicPr preferRelativeResize="0"/>
          <p:nvPr/>
        </p:nvPicPr>
        <p:blipFill rotWithShape="1">
          <a:blip r:embed="rId3">
            <a:alphaModFix/>
          </a:blip>
          <a:srcRect b="9629" l="15828" r="16499" t="23519"/>
          <a:stretch/>
        </p:blipFill>
        <p:spPr>
          <a:xfrm>
            <a:off x="927350" y="1986450"/>
            <a:ext cx="1447800" cy="1247389"/>
          </a:xfrm>
          <a:prstGeom prst="rect">
            <a:avLst/>
          </a:prstGeom>
          <a:noFill/>
          <a:ln cap="flat" cmpd="sng" w="63500">
            <a:solidFill>
              <a:srgbClr val="76923C"/>
            </a:solidFill>
            <a:prstDash val="solid"/>
            <a:round/>
            <a:headEnd len="med" w="med" type="none"/>
            <a:tailEnd len="med" w="med" type="none"/>
          </a:ln>
        </p:spPr>
      </p:pic>
      <p:sp>
        <p:nvSpPr>
          <p:cNvPr id="1483" name="Shape 1483"/>
          <p:cNvSpPr txBox="1"/>
          <p:nvPr/>
        </p:nvSpPr>
        <p:spPr>
          <a:xfrm>
            <a:off x="5590675" y="1105106"/>
            <a:ext cx="3172663" cy="369332"/>
          </a:xfrm>
          <a:prstGeom prst="rect">
            <a:avLst/>
          </a:prstGeom>
          <a:noFill/>
          <a:ln>
            <a:noFill/>
          </a:ln>
        </p:spPr>
        <p:txBody>
          <a:bodyPr anchorCtr="0" anchor="t" bIns="45700" lIns="91425" rIns="91425" wrap="square" tIns="45700">
            <a:noAutofit/>
          </a:bodyPr>
          <a:lstStyle/>
          <a:p>
            <a:pPr indent="-114300" lvl="0" marL="0" marR="0" rtl="0" algn="l">
              <a:lnSpc>
                <a:spcPct val="100000"/>
              </a:lnSpc>
              <a:spcBef>
                <a:spcPts val="0"/>
              </a:spcBef>
              <a:spcAft>
                <a:spcPts val="0"/>
              </a:spcAft>
              <a:buClr>
                <a:srgbClr val="000000"/>
              </a:buClr>
              <a:buSzPts val="1800"/>
              <a:buFont typeface="Calibri"/>
              <a:buNone/>
            </a:pPr>
            <a:r>
              <a:rPr b="0" i="0" lang="en-US" sz="1800" u="none" cap="none" strike="noStrike">
                <a:solidFill>
                  <a:srgbClr val="000000"/>
                </a:solidFill>
                <a:latin typeface="Calibri"/>
                <a:ea typeface="Calibri"/>
                <a:cs typeface="Calibri"/>
                <a:sym typeface="Calibri"/>
              </a:rPr>
              <a:t>Subject 3’s Pipe &gt; Fruit Contrast</a:t>
            </a:r>
          </a:p>
        </p:txBody>
      </p:sp>
      <p:cxnSp>
        <p:nvCxnSpPr>
          <p:cNvPr id="1484" name="Shape 1484"/>
          <p:cNvCxnSpPr>
            <a:endCxn id="1483" idx="1"/>
          </p:cNvCxnSpPr>
          <p:nvPr/>
        </p:nvCxnSpPr>
        <p:spPr>
          <a:xfrm>
            <a:off x="2574475" y="1289772"/>
            <a:ext cx="3016200" cy="0"/>
          </a:xfrm>
          <a:prstGeom prst="straightConnector1">
            <a:avLst/>
          </a:prstGeom>
          <a:noFill/>
          <a:ln cap="flat" cmpd="sng" w="50800">
            <a:solidFill>
              <a:srgbClr val="76923C"/>
            </a:solidFill>
            <a:prstDash val="solid"/>
            <a:round/>
            <a:headEnd len="med" w="med" type="none"/>
            <a:tailEnd len="lg" w="lg" type="stealth"/>
          </a:ln>
          <a:effectLst>
            <a:outerShdw blurRad="40000" rotWithShape="0" dir="5400000" dist="20000">
              <a:srgbClr val="000000">
                <a:alpha val="37647"/>
              </a:srgbClr>
            </a:outerShdw>
          </a:effectLst>
        </p:spPr>
      </p:cxnSp>
      <p:cxnSp>
        <p:nvCxnSpPr>
          <p:cNvPr id="1485" name="Shape 1485"/>
          <p:cNvCxnSpPr>
            <a:stCxn id="1483" idx="3"/>
          </p:cNvCxnSpPr>
          <p:nvPr/>
        </p:nvCxnSpPr>
        <p:spPr>
          <a:xfrm flipH="1">
            <a:off x="8667938" y="1289772"/>
            <a:ext cx="95400" cy="1574100"/>
          </a:xfrm>
          <a:prstGeom prst="bentConnector4">
            <a:avLst>
              <a:gd fmla="val -239622" name="adj1"/>
              <a:gd fmla="val 97795" name="adj2"/>
            </a:avLst>
          </a:prstGeom>
          <a:noFill/>
          <a:ln cap="flat" cmpd="sng" w="50800">
            <a:solidFill>
              <a:srgbClr val="76923C"/>
            </a:solidFill>
            <a:prstDash val="solid"/>
            <a:round/>
            <a:headEnd len="med" w="med" type="none"/>
            <a:tailEnd len="lg" w="lg" type="stealth"/>
          </a:ln>
          <a:effectLst>
            <a:outerShdw blurRad="40000" rotWithShape="0" dir="5400000" dist="20000">
              <a:srgbClr val="000000">
                <a:alpha val="37647"/>
              </a:srgbClr>
            </a:outerShdw>
          </a:effectLst>
        </p:spPr>
      </p:cxnSp>
      <p:pic>
        <p:nvPicPr>
          <p:cNvPr descr="3DBrain.png" id="1486" name="Shape 1486"/>
          <p:cNvPicPr preferRelativeResize="0"/>
          <p:nvPr/>
        </p:nvPicPr>
        <p:blipFill rotWithShape="1">
          <a:blip r:embed="rId3">
            <a:alphaModFix/>
          </a:blip>
          <a:srcRect b="9629" l="15828" r="16499" t="23519"/>
          <a:stretch/>
        </p:blipFill>
        <p:spPr>
          <a:xfrm>
            <a:off x="927350" y="3525106"/>
            <a:ext cx="1447800" cy="1247389"/>
          </a:xfrm>
          <a:prstGeom prst="rect">
            <a:avLst/>
          </a:prstGeom>
          <a:noFill/>
          <a:ln cap="flat" cmpd="sng" w="63500">
            <a:solidFill>
              <a:srgbClr val="5F497A"/>
            </a:solidFill>
            <a:prstDash val="solid"/>
            <a:round/>
            <a:headEnd len="med" w="med" type="none"/>
            <a:tailEnd len="med" w="med" type="none"/>
          </a:ln>
        </p:spPr>
      </p:pic>
      <p:pic>
        <p:nvPicPr>
          <p:cNvPr descr="3DBrain.png" id="1487" name="Shape 1487"/>
          <p:cNvPicPr preferRelativeResize="0"/>
          <p:nvPr/>
        </p:nvPicPr>
        <p:blipFill rotWithShape="1">
          <a:blip r:embed="rId3">
            <a:alphaModFix/>
          </a:blip>
          <a:srcRect b="9629" l="15828" r="16499" t="23519"/>
          <a:stretch/>
        </p:blipFill>
        <p:spPr>
          <a:xfrm>
            <a:off x="927350" y="3826930"/>
            <a:ext cx="1447800" cy="1247389"/>
          </a:xfrm>
          <a:prstGeom prst="rect">
            <a:avLst/>
          </a:prstGeom>
          <a:noFill/>
          <a:ln cap="flat" cmpd="sng" w="63500">
            <a:solidFill>
              <a:srgbClr val="5F497A"/>
            </a:solidFill>
            <a:prstDash val="solid"/>
            <a:round/>
            <a:headEnd len="med" w="med" type="none"/>
            <a:tailEnd len="med" w="med" type="none"/>
          </a:ln>
        </p:spPr>
      </p:pic>
      <p:pic>
        <p:nvPicPr>
          <p:cNvPr descr="3DBrain.png" id="1488" name="Shape 1488"/>
          <p:cNvPicPr preferRelativeResize="0"/>
          <p:nvPr/>
        </p:nvPicPr>
        <p:blipFill rotWithShape="1">
          <a:blip r:embed="rId3">
            <a:alphaModFix/>
          </a:blip>
          <a:srcRect b="9629" l="15828" r="16499" t="23519"/>
          <a:stretch/>
        </p:blipFill>
        <p:spPr>
          <a:xfrm>
            <a:off x="927350" y="4166110"/>
            <a:ext cx="1447800" cy="1247389"/>
          </a:xfrm>
          <a:prstGeom prst="rect">
            <a:avLst/>
          </a:prstGeom>
          <a:noFill/>
          <a:ln cap="flat" cmpd="sng" w="63500">
            <a:solidFill>
              <a:srgbClr val="5F497A"/>
            </a:solidFill>
            <a:prstDash val="solid"/>
            <a:round/>
            <a:headEnd len="med" w="med" type="none"/>
            <a:tailEnd len="med" w="med" type="none"/>
          </a:ln>
        </p:spPr>
      </p:pic>
      <p:pic>
        <p:nvPicPr>
          <p:cNvPr descr="3DBrain.png" id="1489" name="Shape 1489"/>
          <p:cNvPicPr preferRelativeResize="0"/>
          <p:nvPr/>
        </p:nvPicPr>
        <p:blipFill rotWithShape="1">
          <a:blip r:embed="rId3">
            <a:alphaModFix/>
          </a:blip>
          <a:srcRect b="9629" l="15828" r="16499" t="23519"/>
          <a:stretch/>
        </p:blipFill>
        <p:spPr>
          <a:xfrm>
            <a:off x="927350" y="4455482"/>
            <a:ext cx="1447800" cy="1247389"/>
          </a:xfrm>
          <a:prstGeom prst="rect">
            <a:avLst/>
          </a:prstGeom>
          <a:noFill/>
          <a:ln cap="flat" cmpd="sng" w="63500">
            <a:solidFill>
              <a:srgbClr val="5F497A"/>
            </a:solidFill>
            <a:prstDash val="solid"/>
            <a:round/>
            <a:headEnd len="med" w="med" type="none"/>
            <a:tailEnd len="med" w="med" type="none"/>
          </a:ln>
        </p:spPr>
      </p:pic>
      <p:pic>
        <p:nvPicPr>
          <p:cNvPr descr="3DBrain.png" id="1490" name="Shape 1490"/>
          <p:cNvPicPr preferRelativeResize="0"/>
          <p:nvPr/>
        </p:nvPicPr>
        <p:blipFill rotWithShape="1">
          <a:blip r:embed="rId3">
            <a:alphaModFix/>
          </a:blip>
          <a:srcRect b="9629" l="15828" r="16499" t="23519"/>
          <a:stretch/>
        </p:blipFill>
        <p:spPr>
          <a:xfrm>
            <a:off x="927350" y="4744854"/>
            <a:ext cx="1447800" cy="1247389"/>
          </a:xfrm>
          <a:prstGeom prst="rect">
            <a:avLst/>
          </a:prstGeom>
          <a:noFill/>
          <a:ln cap="flat" cmpd="sng" w="63500">
            <a:solidFill>
              <a:srgbClr val="5F497A"/>
            </a:solidFill>
            <a:prstDash val="solid"/>
            <a:round/>
            <a:headEnd len="med" w="med" type="none"/>
            <a:tailEnd len="med" w="med" type="none"/>
          </a:ln>
        </p:spPr>
      </p:pic>
      <p:pic>
        <p:nvPicPr>
          <p:cNvPr descr="3DBrain.png" id="1491" name="Shape 1491"/>
          <p:cNvPicPr preferRelativeResize="0"/>
          <p:nvPr/>
        </p:nvPicPr>
        <p:blipFill rotWithShape="1">
          <a:blip r:embed="rId3">
            <a:alphaModFix/>
          </a:blip>
          <a:srcRect b="9629" l="15828" r="16499" t="23519"/>
          <a:stretch/>
        </p:blipFill>
        <p:spPr>
          <a:xfrm>
            <a:off x="927350" y="5046678"/>
            <a:ext cx="1447800" cy="1247389"/>
          </a:xfrm>
          <a:prstGeom prst="rect">
            <a:avLst/>
          </a:prstGeom>
          <a:noFill/>
          <a:ln cap="flat" cmpd="sng" w="63500">
            <a:solidFill>
              <a:srgbClr val="5F497A"/>
            </a:solidFill>
            <a:prstDash val="solid"/>
            <a:round/>
            <a:headEnd len="med" w="med" type="none"/>
            <a:tailEnd len="med" w="med" type="none"/>
          </a:ln>
        </p:spPr>
      </p:pic>
      <p:graphicFrame>
        <p:nvGraphicFramePr>
          <p:cNvPr id="1492" name="Shape 1492"/>
          <p:cNvGraphicFramePr/>
          <p:nvPr/>
        </p:nvGraphicFramePr>
        <p:xfrm>
          <a:off x="3321320" y="1966467"/>
          <a:ext cx="3000000" cy="3000000"/>
        </p:xfrm>
        <a:graphic>
          <a:graphicData uri="http://schemas.openxmlformats.org/drawingml/2006/table">
            <a:tbl>
              <a:tblPr bandRow="1" firstRow="1">
                <a:noFill/>
                <a:tableStyleId>{431F3E91-BA45-4D90-8841-192D94973009}</a:tableStyleId>
              </a:tblPr>
              <a:tblGrid>
                <a:gridCol w="356450"/>
                <a:gridCol w="356450"/>
                <a:gridCol w="356450"/>
                <a:gridCol w="356450"/>
                <a:gridCol w="356450"/>
                <a:gridCol w="356450"/>
                <a:gridCol w="356450"/>
                <a:gridCol w="356450"/>
                <a:gridCol w="356450"/>
                <a:gridCol w="356450"/>
                <a:gridCol w="356450"/>
                <a:gridCol w="356450"/>
                <a:gridCol w="356450"/>
                <a:gridCol w="356450"/>
                <a:gridCol w="356450"/>
              </a:tblGrid>
              <a:tr h="342050">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rPr lang="en-US" sz="1800"/>
                        <a:t>…</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r>
              <a:tr h="342050">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rPr lang="en-US" sz="1800"/>
                        <a:t>…</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r>
              <a:tr h="342050">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rPr lang="en-US" sz="1800"/>
                        <a:t>…</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r>
              <a:tr h="342050">
                <a:tc>
                  <a:txBody>
                    <a:bodyPr>
                      <a:noAutofit/>
                    </a:bodyPr>
                    <a:lstStyle/>
                    <a:p>
                      <a:pPr indent="0" lvl="0" marL="0" marR="0" rtl="0" algn="l">
                        <a:spcBef>
                          <a:spcPts val="0"/>
                        </a:spcBef>
                        <a:buNone/>
                      </a:pPr>
                      <a:r>
                        <a:rPr lang="en-US" sz="1800"/>
                        <a:t>…</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A5A5A5"/>
                      </a:solidFill>
                      <a:prstDash val="solid"/>
                      <a:round/>
                      <a:headEnd len="med" w="med" type="none"/>
                      <a:tailEnd len="med" w="med" type="none"/>
                    </a:lnB>
                  </a:tcPr>
                </a:tc>
                <a:tc>
                  <a:txBody>
                    <a:bodyPr>
                      <a:noAutofit/>
                    </a:bodyPr>
                    <a:lstStyle/>
                    <a:p>
                      <a:pPr indent="0" lvl="0" marL="0" marR="0" rtl="0" algn="l">
                        <a:spcBef>
                          <a:spcPts val="0"/>
                        </a:spcBef>
                        <a:buNone/>
                      </a:pPr>
                      <a:r>
                        <a:rPr lang="en-US" sz="1800"/>
                        <a:t>…</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A5A5A5"/>
                      </a:solidFill>
                      <a:prstDash val="solid"/>
                      <a:round/>
                      <a:headEnd len="med" w="med" type="none"/>
                      <a:tailEnd len="med" w="med" type="none"/>
                    </a:lnB>
                  </a:tcPr>
                </a:tc>
                <a:tc>
                  <a:txBody>
                    <a:bodyPr>
                      <a:noAutofit/>
                    </a:bodyPr>
                    <a:lstStyle/>
                    <a:p>
                      <a:pPr indent="0" lvl="0" marL="0" marR="0" rtl="0" algn="l">
                        <a:spcBef>
                          <a:spcPts val="0"/>
                        </a:spcBef>
                        <a:buNone/>
                      </a:pPr>
                      <a:r>
                        <a:rPr lang="en-US" sz="1800"/>
                        <a:t>…</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A5A5A5"/>
                      </a:solidFill>
                      <a:prstDash val="solid"/>
                      <a:round/>
                      <a:headEnd len="med" w="med" type="none"/>
                      <a:tailEnd len="med" w="med" type="none"/>
                    </a:lnB>
                  </a:tcPr>
                </a:tc>
                <a:tc>
                  <a:txBody>
                    <a:bodyPr>
                      <a:noAutofit/>
                    </a:bodyPr>
                    <a:lstStyle/>
                    <a:p>
                      <a:pPr indent="0" lvl="0" marL="0" marR="0" rtl="0" algn="l">
                        <a:spcBef>
                          <a:spcPts val="0"/>
                        </a:spcBef>
                        <a:buNone/>
                      </a:pPr>
                      <a:r>
                        <a:rPr lang="en-US" sz="1800"/>
                        <a:t>…</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A5A5A5"/>
                      </a:solidFill>
                      <a:prstDash val="solid"/>
                      <a:round/>
                      <a:headEnd len="med" w="med" type="none"/>
                      <a:tailEnd len="med" w="med" type="none"/>
                    </a:lnB>
                  </a:tcPr>
                </a:tc>
                <a:tc>
                  <a:txBody>
                    <a:bodyPr>
                      <a:noAutofit/>
                    </a:bodyPr>
                    <a:lstStyle/>
                    <a:p>
                      <a:pPr indent="0" lvl="0" marL="0" marR="0" rtl="0" algn="l">
                        <a:spcBef>
                          <a:spcPts val="0"/>
                        </a:spcBef>
                        <a:buNone/>
                      </a:pPr>
                      <a:r>
                        <a:rPr lang="en-US" sz="1800"/>
                        <a:t>…</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A5A5A5"/>
                      </a:solidFill>
                      <a:prstDash val="solid"/>
                      <a:round/>
                      <a:headEnd len="med" w="med" type="none"/>
                      <a:tailEnd len="med" w="med" type="none"/>
                    </a:lnB>
                  </a:tcPr>
                </a:tc>
                <a:tc>
                  <a:txBody>
                    <a:bodyPr>
                      <a:noAutofit/>
                    </a:bodyPr>
                    <a:lstStyle/>
                    <a:p>
                      <a:pPr indent="0" lvl="0" marL="0" marR="0" rtl="0" algn="l">
                        <a:spcBef>
                          <a:spcPts val="0"/>
                        </a:spcBef>
                        <a:buNone/>
                      </a:pPr>
                      <a:r>
                        <a:rPr lang="en-US" sz="1800"/>
                        <a:t>…</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A5A5A5"/>
                      </a:solidFill>
                      <a:prstDash val="solid"/>
                      <a:round/>
                      <a:headEnd len="med" w="med" type="none"/>
                      <a:tailEnd len="med" w="med" type="none"/>
                    </a:lnB>
                  </a:tcPr>
                </a:tc>
                <a:tc>
                  <a:txBody>
                    <a:bodyPr>
                      <a:noAutofit/>
                    </a:bodyPr>
                    <a:lstStyle/>
                    <a:p>
                      <a:pPr indent="0" lvl="0" marL="0" marR="0" rtl="0" algn="l">
                        <a:spcBef>
                          <a:spcPts val="0"/>
                        </a:spcBef>
                        <a:buNone/>
                      </a:pPr>
                      <a:r>
                        <a:rPr lang="en-US" sz="1800"/>
                        <a:t>…</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A5A5A5"/>
                      </a:solidFill>
                      <a:prstDash val="solid"/>
                      <a:round/>
                      <a:headEnd len="med" w="med" type="none"/>
                      <a:tailEnd len="med" w="med" type="none"/>
                    </a:lnB>
                  </a:tcPr>
                </a:tc>
                <a:tc>
                  <a:txBody>
                    <a:bodyPr>
                      <a:noAutofit/>
                    </a:bodyPr>
                    <a:lstStyle/>
                    <a:p>
                      <a:pPr indent="0" lvl="0" marL="0" marR="0" rtl="0" algn="l">
                        <a:spcBef>
                          <a:spcPts val="0"/>
                        </a:spcBef>
                        <a:buNone/>
                      </a:pPr>
                      <a:r>
                        <a:rPr lang="en-US" sz="1800"/>
                        <a:t>…</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A5A5A5"/>
                      </a:solidFill>
                      <a:prstDash val="solid"/>
                      <a:round/>
                      <a:headEnd len="med" w="med" type="none"/>
                      <a:tailEnd len="med" w="med" type="none"/>
                    </a:lnB>
                  </a:tcPr>
                </a:tc>
                <a:tc>
                  <a:txBody>
                    <a:bodyPr>
                      <a:noAutofit/>
                    </a:bodyPr>
                    <a:lstStyle/>
                    <a:p>
                      <a:pPr indent="0" lvl="0" marL="0" marR="0" rtl="0" algn="l">
                        <a:spcBef>
                          <a:spcPts val="0"/>
                        </a:spcBef>
                        <a:buNone/>
                      </a:pPr>
                      <a:r>
                        <a:rPr lang="en-US" sz="1800"/>
                        <a:t>…</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A5A5A5"/>
                      </a:solidFill>
                      <a:prstDash val="solid"/>
                      <a:round/>
                      <a:headEnd len="med" w="med" type="none"/>
                      <a:tailEnd len="med" w="med" type="none"/>
                    </a:lnB>
                  </a:tcPr>
                </a:tc>
                <a:tc>
                  <a:txBody>
                    <a:bodyPr>
                      <a:noAutofit/>
                    </a:bodyPr>
                    <a:lstStyle/>
                    <a:p>
                      <a:pPr indent="0" lvl="0" marL="0" marR="0" rtl="0" algn="l">
                        <a:spcBef>
                          <a:spcPts val="0"/>
                        </a:spcBef>
                        <a:buNone/>
                      </a:pPr>
                      <a:r>
                        <a:rPr lang="en-US" sz="1800"/>
                        <a:t>…</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A5A5A5"/>
                      </a:solidFill>
                      <a:prstDash val="solid"/>
                      <a:round/>
                      <a:headEnd len="med" w="med" type="none"/>
                      <a:tailEnd len="med" w="med" type="none"/>
                    </a:lnB>
                  </a:tcPr>
                </a:tc>
                <a:tc>
                  <a:txBody>
                    <a:bodyPr>
                      <a:noAutofit/>
                    </a:bodyPr>
                    <a:lstStyle/>
                    <a:p>
                      <a:pPr indent="0" lvl="0" marL="0" marR="0" rtl="0" algn="l">
                        <a:spcBef>
                          <a:spcPts val="0"/>
                        </a:spcBef>
                        <a:buNone/>
                      </a:pPr>
                      <a:r>
                        <a:rPr lang="en-US" sz="1800"/>
                        <a:t>…</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A5A5A5"/>
                      </a:solidFill>
                      <a:prstDash val="solid"/>
                      <a:round/>
                      <a:headEnd len="med" w="med" type="none"/>
                      <a:tailEnd len="med" w="med" type="none"/>
                    </a:lnB>
                  </a:tcPr>
                </a:tc>
                <a:tc>
                  <a:txBody>
                    <a:bodyPr>
                      <a:noAutofit/>
                    </a:bodyPr>
                    <a:lstStyle/>
                    <a:p>
                      <a:pPr indent="0" lvl="0" marL="0" marR="0" rtl="0" algn="l">
                        <a:spcBef>
                          <a:spcPts val="0"/>
                        </a:spcBef>
                        <a:buNone/>
                      </a:pPr>
                      <a:r>
                        <a:rPr lang="en-US" sz="1800"/>
                        <a:t>…</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A5A5A5"/>
                      </a:solidFill>
                      <a:prstDash val="solid"/>
                      <a:round/>
                      <a:headEnd len="med" w="med" type="none"/>
                      <a:tailEnd len="med" w="med" type="none"/>
                    </a:lnB>
                  </a:tcPr>
                </a:tc>
                <a:tc>
                  <a:txBody>
                    <a:bodyPr>
                      <a:noAutofit/>
                    </a:bodyPr>
                    <a:lstStyle/>
                    <a:p>
                      <a:pPr indent="0" lvl="0" marL="0" marR="0" rtl="0" algn="l">
                        <a:spcBef>
                          <a:spcPts val="0"/>
                        </a:spcBef>
                        <a:buNone/>
                      </a:pPr>
                      <a:r>
                        <a:rPr lang="en-US" sz="1800"/>
                        <a:t>…</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A5A5A5"/>
                      </a:solidFill>
                      <a:prstDash val="solid"/>
                      <a:round/>
                      <a:headEnd len="med" w="med" type="none"/>
                      <a:tailEnd len="med" w="med" type="none"/>
                    </a:lnB>
                  </a:tcPr>
                </a:tc>
                <a:tc>
                  <a:txBody>
                    <a:bodyPr>
                      <a:noAutofit/>
                    </a:bodyPr>
                    <a:lstStyle/>
                    <a:p>
                      <a:pPr indent="0" lvl="0" marL="0" marR="0" rtl="0" algn="l">
                        <a:spcBef>
                          <a:spcPts val="0"/>
                        </a:spcBef>
                        <a:buNone/>
                      </a:pPr>
                      <a:r>
                        <a:rPr lang="en-US" sz="1800"/>
                        <a:t>…</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A5A5A5"/>
                      </a:solidFill>
                      <a:prstDash val="solid"/>
                      <a:round/>
                      <a:headEnd len="med" w="med" type="none"/>
                      <a:tailEnd len="med" w="med" type="none"/>
                    </a:lnB>
                  </a:tcPr>
                </a:tc>
                <a:tc>
                  <a:txBody>
                    <a:bodyPr>
                      <a:noAutofit/>
                    </a:bodyPr>
                    <a:lstStyle/>
                    <a:p>
                      <a:pPr indent="0" lvl="0" marL="0" marR="0" rtl="0" algn="l">
                        <a:spcBef>
                          <a:spcPts val="0"/>
                        </a:spcBef>
                        <a:buNone/>
                      </a:pPr>
                      <a:r>
                        <a:rPr lang="en-US" sz="1800"/>
                        <a:t>…</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A5A5A5"/>
                      </a:solidFill>
                      <a:prstDash val="solid"/>
                      <a:round/>
                      <a:headEnd len="med" w="med" type="none"/>
                      <a:tailEnd len="med" w="med" type="none"/>
                    </a:lnB>
                  </a:tcPr>
                </a:tc>
              </a:tr>
              <a:tr h="342050">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rPr lang="en-US" sz="1800">
                          <a:solidFill>
                            <a:schemeClr val="lt1"/>
                          </a:solidFill>
                        </a:rPr>
                        <a:t>…</a:t>
                      </a:r>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r>
              <a:tr h="342050">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rPr lang="en-US" sz="1800">
                          <a:solidFill>
                            <a:schemeClr val="lt1"/>
                          </a:solidFill>
                        </a:rPr>
                        <a:t>…</a:t>
                      </a:r>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r>
              <a:tr h="342050">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rPr lang="en-US" sz="1800">
                          <a:solidFill>
                            <a:schemeClr val="lt1"/>
                          </a:solidFill>
                        </a:rPr>
                        <a:t>…</a:t>
                      </a:r>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r>
            </a:tbl>
          </a:graphicData>
        </a:graphic>
      </p:graphicFrame>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96" name="Shape 1496"/>
        <p:cNvGrpSpPr/>
        <p:nvPr/>
      </p:nvGrpSpPr>
      <p:grpSpPr>
        <a:xfrm>
          <a:off x="0" y="0"/>
          <a:ext cx="0" cy="0"/>
          <a:chOff x="0" y="0"/>
          <a:chExt cx="0" cy="0"/>
        </a:xfrm>
      </p:grpSpPr>
      <p:sp>
        <p:nvSpPr>
          <p:cNvPr id="1497" name="Shape 1497"/>
          <p:cNvSpPr txBox="1"/>
          <p:nvPr>
            <p:ph type="title"/>
          </p:nvPr>
        </p:nvSpPr>
        <p:spPr>
          <a:xfrm>
            <a:off x="457200" y="274638"/>
            <a:ext cx="8229600" cy="1143000"/>
          </a:xfrm>
          <a:prstGeom prst="rect">
            <a:avLst/>
          </a:prstGeom>
          <a:noFill/>
          <a:ln>
            <a:noFill/>
          </a:ln>
        </p:spPr>
        <p:txBody>
          <a:bodyPr anchorCtr="0" anchor="ctr" bIns="45700" lIns="91425" rIns="91425" wrap="square" tIns="45700">
            <a:noAutofit/>
          </a:bodyPr>
          <a:lstStyle/>
          <a:p>
            <a:pPr indent="-279400" lvl="0" marL="0" marR="0" rtl="0" algn="ctr">
              <a:spcBef>
                <a:spcPts val="0"/>
              </a:spcBef>
              <a:buClr>
                <a:schemeClr val="dk1"/>
              </a:buClr>
              <a:buSzPts val="4400"/>
              <a:buFont typeface="Calibri"/>
              <a:buNone/>
            </a:pPr>
            <a:r>
              <a:rPr b="0" i="0" lang="en-US" sz="4400" u="none" cap="none" strike="noStrike">
                <a:solidFill>
                  <a:schemeClr val="dk1"/>
                </a:solidFill>
                <a:latin typeface="Calibri"/>
                <a:ea typeface="Calibri"/>
                <a:cs typeface="Calibri"/>
                <a:sym typeface="Calibri"/>
              </a:rPr>
              <a:t>And so on</a:t>
            </a: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0" name="Shape 210"/>
        <p:cNvGrpSpPr/>
        <p:nvPr/>
      </p:nvGrpSpPr>
      <p:grpSpPr>
        <a:xfrm>
          <a:off x="0" y="0"/>
          <a:ext cx="0" cy="0"/>
          <a:chOff x="0" y="0"/>
          <a:chExt cx="0" cy="0"/>
        </a:xfrm>
      </p:grpSpPr>
      <p:sp>
        <p:nvSpPr>
          <p:cNvPr id="211" name="Shape 211"/>
          <p:cNvSpPr txBox="1"/>
          <p:nvPr>
            <p:ph type="title"/>
          </p:nvPr>
        </p:nvSpPr>
        <p:spPr>
          <a:xfrm>
            <a:off x="628650" y="365126"/>
            <a:ext cx="7886700" cy="1325563"/>
          </a:xfrm>
          <a:prstGeom prst="rect">
            <a:avLst/>
          </a:prstGeom>
          <a:noFill/>
          <a:ln>
            <a:noFill/>
          </a:ln>
        </p:spPr>
        <p:txBody>
          <a:bodyPr anchorCtr="0" anchor="ctr" bIns="45700" lIns="91425" rIns="91425" wrap="square" tIns="45700">
            <a:noAutofit/>
          </a:bodyPr>
          <a:lstStyle/>
          <a:p>
            <a:pPr indent="-279400" lvl="0" marL="0" marR="0" rtl="0" algn="l">
              <a:lnSpc>
                <a:spcPct val="90000"/>
              </a:lnSpc>
              <a:spcBef>
                <a:spcPts val="0"/>
              </a:spcBef>
              <a:buClr>
                <a:schemeClr val="dk1"/>
              </a:buClr>
              <a:buSzPts val="4400"/>
              <a:buFont typeface="Calibri"/>
              <a:buNone/>
            </a:pPr>
            <a:r>
              <a:t/>
            </a:r>
            <a:endParaRPr b="0" i="0" sz="4400" u="none" cap="none" strike="noStrike">
              <a:solidFill>
                <a:schemeClr val="dk1"/>
              </a:solidFill>
              <a:latin typeface="Calibri"/>
              <a:ea typeface="Calibri"/>
              <a:cs typeface="Calibri"/>
              <a:sym typeface="Calibri"/>
            </a:endParaRPr>
          </a:p>
        </p:txBody>
      </p:sp>
      <p:sp>
        <p:nvSpPr>
          <p:cNvPr id="212" name="Shape 212"/>
          <p:cNvSpPr txBox="1"/>
          <p:nvPr>
            <p:ph idx="1" type="body"/>
          </p:nvPr>
        </p:nvSpPr>
        <p:spPr>
          <a:xfrm>
            <a:off x="628650" y="1825625"/>
            <a:ext cx="7886700" cy="4351338"/>
          </a:xfrm>
          <a:prstGeom prst="rect">
            <a:avLst/>
          </a:prstGeom>
          <a:noFill/>
          <a:ln>
            <a:noFill/>
          </a:ln>
        </p:spPr>
        <p:txBody>
          <a:bodyPr anchorCtr="0" anchor="t" bIns="45700" lIns="91425" rIns="91425" wrap="square" tIns="45700">
            <a:noAutofit/>
          </a:bodyPr>
          <a:lstStyle/>
          <a:p>
            <a:pPr indent="-228600" lvl="0" marL="228600" marR="0" rtl="0" algn="l">
              <a:lnSpc>
                <a:spcPct val="90000"/>
              </a:lnSpc>
              <a:spcBef>
                <a:spcPts val="0"/>
              </a:spcBef>
              <a:buClr>
                <a:schemeClr val="dk1"/>
              </a:buClr>
              <a:buSzPts val="2800"/>
              <a:buFont typeface="Arial"/>
              <a:buNone/>
            </a:pPr>
            <a:r>
              <a:t/>
            </a:r>
            <a:endParaRPr b="0" i="0" sz="2800" u="none" cap="none" strike="noStrike">
              <a:solidFill>
                <a:schemeClr val="dk1"/>
              </a:solidFill>
              <a:latin typeface="Calibri"/>
              <a:ea typeface="Calibri"/>
              <a:cs typeface="Calibri"/>
              <a:sym typeface="Calibri"/>
            </a:endParaRPr>
          </a:p>
        </p:txBody>
      </p:sp>
      <p:pic>
        <p:nvPicPr>
          <p:cNvPr id="213" name="Shape 213"/>
          <p:cNvPicPr preferRelativeResize="0"/>
          <p:nvPr/>
        </p:nvPicPr>
        <p:blipFill rotWithShape="1">
          <a:blip r:embed="rId3">
            <a:alphaModFix/>
          </a:blip>
          <a:srcRect b="0" l="0" r="0" t="0"/>
          <a:stretch/>
        </p:blipFill>
        <p:spPr>
          <a:xfrm>
            <a:off x="493309" y="0"/>
            <a:ext cx="7838954" cy="6858000"/>
          </a:xfrm>
          <a:prstGeom prst="rect">
            <a:avLst/>
          </a:prstGeom>
          <a:noFill/>
          <a:ln>
            <a:noFill/>
          </a:ln>
        </p:spPr>
      </p:pic>
      <p:sp>
        <p:nvSpPr>
          <p:cNvPr id="214" name="Shape 214"/>
          <p:cNvSpPr txBox="1"/>
          <p:nvPr/>
        </p:nvSpPr>
        <p:spPr>
          <a:xfrm>
            <a:off x="5167790" y="1825625"/>
            <a:ext cx="3673098" cy="954107"/>
          </a:xfrm>
          <a:prstGeom prst="rect">
            <a:avLst/>
          </a:prstGeom>
          <a:solidFill>
            <a:schemeClr val="lt1"/>
          </a:solidFill>
          <a:ln cap="flat" cmpd="sng" w="19050">
            <a:solidFill>
              <a:srgbClr val="92D050"/>
            </a:solidFill>
            <a:prstDash val="lgDash"/>
            <a:round/>
            <a:headEnd len="med" w="med" type="none"/>
            <a:tailEnd len="med" w="med" type="none"/>
          </a:ln>
        </p:spPr>
        <p:txBody>
          <a:bodyPr anchorCtr="0" anchor="t" bIns="45700" lIns="91425" rIns="91425" wrap="square" tIns="45700">
            <a:noAutofit/>
          </a:bodyPr>
          <a:lstStyle/>
          <a:p>
            <a:pPr indent="0" lvl="0" marL="0" marR="0" rtl="0" algn="ctr">
              <a:spcBef>
                <a:spcPts val="0"/>
              </a:spcBef>
              <a:buNone/>
            </a:pPr>
            <a:r>
              <a:rPr b="0" i="0" lang="en-US" sz="2800" u="none" cap="none" strike="noStrike">
                <a:solidFill>
                  <a:schemeClr val="dk1"/>
                </a:solidFill>
                <a:latin typeface="Calibri"/>
                <a:ea typeface="Calibri"/>
                <a:cs typeface="Calibri"/>
                <a:sym typeface="Calibri"/>
              </a:rPr>
              <a:t>PLSgui batch file for block design</a:t>
            </a:r>
          </a:p>
        </p:txBody>
      </p:sp>
      <p:sp>
        <p:nvSpPr>
          <p:cNvPr id="215" name="Shape 215"/>
          <p:cNvSpPr txBox="1"/>
          <p:nvPr/>
        </p:nvSpPr>
        <p:spPr>
          <a:xfrm>
            <a:off x="3562595" y="1270661"/>
            <a:ext cx="1122230" cy="461665"/>
          </a:xfrm>
          <a:prstGeom prst="rect">
            <a:avLst/>
          </a:prstGeom>
          <a:noFill/>
          <a:ln cap="flat" cmpd="sng" w="9525">
            <a:solidFill>
              <a:schemeClr val="accent6"/>
            </a:solidFill>
            <a:prstDash val="dash"/>
            <a:round/>
            <a:headEnd len="med" w="med" type="none"/>
            <a:tailEnd len="med" w="med" type="none"/>
          </a:ln>
        </p:spPr>
        <p:txBody>
          <a:bodyPr anchorCtr="0" anchor="t" bIns="45700" lIns="91425" rIns="91425" wrap="square" tIns="45700">
            <a:noAutofit/>
          </a:bodyPr>
          <a:lstStyle/>
          <a:p>
            <a:pPr indent="0" lvl="0" marL="0" marR="0" rtl="0" algn="l">
              <a:spcBef>
                <a:spcPts val="0"/>
              </a:spcBef>
              <a:buNone/>
            </a:pPr>
            <a:r>
              <a:rPr b="0" i="0" lang="en-US" sz="1200" u="none" cap="none" strike="noStrike">
                <a:solidFill>
                  <a:schemeClr val="dk1"/>
                </a:solidFill>
                <a:latin typeface="Calibri"/>
                <a:ea typeface="Calibri"/>
                <a:cs typeface="Calibri"/>
                <a:sym typeface="Calibri"/>
              </a:rPr>
              <a:t>Fixation onsets</a:t>
            </a:r>
          </a:p>
          <a:p>
            <a:pPr indent="0" lvl="0" marL="0" marR="0" rtl="0" algn="l">
              <a:spcBef>
                <a:spcPts val="0"/>
              </a:spcBef>
              <a:buNone/>
            </a:pPr>
            <a:r>
              <a:rPr lang="en-US" sz="1200">
                <a:solidFill>
                  <a:schemeClr val="dk1"/>
                </a:solidFill>
                <a:latin typeface="Calibri"/>
                <a:ea typeface="Calibri"/>
                <a:cs typeface="Calibri"/>
                <a:sym typeface="Calibri"/>
              </a:rPr>
              <a:t>D0 onset</a:t>
            </a:r>
          </a:p>
        </p:txBody>
      </p:sp>
      <p:sp>
        <p:nvSpPr>
          <p:cNvPr id="216" name="Shape 216"/>
          <p:cNvSpPr txBox="1"/>
          <p:nvPr/>
        </p:nvSpPr>
        <p:spPr>
          <a:xfrm>
            <a:off x="3429988" y="2242458"/>
            <a:ext cx="1476623" cy="461665"/>
          </a:xfrm>
          <a:prstGeom prst="rect">
            <a:avLst/>
          </a:prstGeom>
          <a:noFill/>
          <a:ln cap="flat" cmpd="sng" w="9525">
            <a:solidFill>
              <a:schemeClr val="accent6"/>
            </a:solidFill>
            <a:prstDash val="dash"/>
            <a:round/>
            <a:headEnd len="med" w="med" type="none"/>
            <a:tailEnd len="med" w="med" type="none"/>
          </a:ln>
        </p:spPr>
        <p:txBody>
          <a:bodyPr anchorCtr="0" anchor="t" bIns="45700" lIns="91425" rIns="91425" wrap="square" tIns="45700">
            <a:noAutofit/>
          </a:bodyPr>
          <a:lstStyle/>
          <a:p>
            <a:pPr indent="0" lvl="0" marL="0" marR="0" rtl="0" algn="l">
              <a:spcBef>
                <a:spcPts val="0"/>
              </a:spcBef>
              <a:buNone/>
            </a:pPr>
            <a:r>
              <a:rPr lang="en-US" sz="1200">
                <a:solidFill>
                  <a:schemeClr val="dk1"/>
                </a:solidFill>
                <a:latin typeface="Calibri"/>
                <a:ea typeface="Calibri"/>
                <a:cs typeface="Calibri"/>
                <a:sym typeface="Calibri"/>
              </a:rPr>
              <a:t>Fixation Block length</a:t>
            </a:r>
          </a:p>
          <a:p>
            <a:pPr indent="0" lvl="0" marL="0" marR="0" rtl="0" algn="l">
              <a:spcBef>
                <a:spcPts val="0"/>
              </a:spcBef>
              <a:buNone/>
            </a:pPr>
            <a:r>
              <a:rPr lang="en-US" sz="1200">
                <a:solidFill>
                  <a:schemeClr val="dk1"/>
                </a:solidFill>
                <a:latin typeface="Calibri"/>
                <a:ea typeface="Calibri"/>
                <a:cs typeface="Calibri"/>
                <a:sym typeface="Calibri"/>
              </a:rPr>
              <a:t>D0  Block length</a:t>
            </a:r>
          </a:p>
        </p:txBody>
      </p:sp>
      <p:cxnSp>
        <p:nvCxnSpPr>
          <p:cNvPr id="217" name="Shape 217"/>
          <p:cNvCxnSpPr>
            <a:stCxn id="215" idx="1"/>
          </p:cNvCxnSpPr>
          <p:nvPr/>
        </p:nvCxnSpPr>
        <p:spPr>
          <a:xfrm rot="10800000">
            <a:off x="3182495" y="1365594"/>
            <a:ext cx="380100" cy="135900"/>
          </a:xfrm>
          <a:prstGeom prst="straightConnector1">
            <a:avLst/>
          </a:prstGeom>
          <a:noFill/>
          <a:ln cap="flat" cmpd="sng" w="9525">
            <a:solidFill>
              <a:schemeClr val="accent6"/>
            </a:solidFill>
            <a:prstDash val="solid"/>
            <a:miter lim="800000"/>
            <a:headEnd len="med" w="med" type="none"/>
            <a:tailEnd len="lg" w="lg" type="stealth"/>
          </a:ln>
        </p:spPr>
      </p:cxnSp>
      <p:cxnSp>
        <p:nvCxnSpPr>
          <p:cNvPr id="218" name="Shape 218"/>
          <p:cNvCxnSpPr>
            <a:stCxn id="215" idx="1"/>
          </p:cNvCxnSpPr>
          <p:nvPr/>
        </p:nvCxnSpPr>
        <p:spPr>
          <a:xfrm flipH="1">
            <a:off x="3230195" y="1501494"/>
            <a:ext cx="332400" cy="18600"/>
          </a:xfrm>
          <a:prstGeom prst="straightConnector1">
            <a:avLst/>
          </a:prstGeom>
          <a:noFill/>
          <a:ln cap="flat" cmpd="sng" w="9525">
            <a:solidFill>
              <a:schemeClr val="accent6"/>
            </a:solidFill>
            <a:prstDash val="solid"/>
            <a:miter lim="800000"/>
            <a:headEnd len="med" w="med" type="none"/>
            <a:tailEnd len="lg" w="lg" type="stealth"/>
          </a:ln>
        </p:spPr>
      </p:cxnSp>
      <p:cxnSp>
        <p:nvCxnSpPr>
          <p:cNvPr id="219" name="Shape 219"/>
          <p:cNvCxnSpPr>
            <a:stCxn id="216" idx="1"/>
          </p:cNvCxnSpPr>
          <p:nvPr/>
        </p:nvCxnSpPr>
        <p:spPr>
          <a:xfrm rot="10800000">
            <a:off x="3111388" y="2410591"/>
            <a:ext cx="318600" cy="62700"/>
          </a:xfrm>
          <a:prstGeom prst="straightConnector1">
            <a:avLst/>
          </a:prstGeom>
          <a:noFill/>
          <a:ln cap="flat" cmpd="sng" w="9525">
            <a:solidFill>
              <a:schemeClr val="accent6"/>
            </a:solidFill>
            <a:prstDash val="solid"/>
            <a:miter lim="800000"/>
            <a:headEnd len="med" w="med" type="none"/>
            <a:tailEnd len="lg" w="lg" type="stealth"/>
          </a:ln>
        </p:spPr>
      </p:cxnSp>
      <p:cxnSp>
        <p:nvCxnSpPr>
          <p:cNvPr id="220" name="Shape 220"/>
          <p:cNvCxnSpPr>
            <a:stCxn id="216" idx="1"/>
          </p:cNvCxnSpPr>
          <p:nvPr/>
        </p:nvCxnSpPr>
        <p:spPr>
          <a:xfrm flipH="1">
            <a:off x="3099388" y="2473291"/>
            <a:ext cx="330600" cy="91800"/>
          </a:xfrm>
          <a:prstGeom prst="straightConnector1">
            <a:avLst/>
          </a:prstGeom>
          <a:noFill/>
          <a:ln cap="flat" cmpd="sng" w="9525">
            <a:solidFill>
              <a:schemeClr val="accent6"/>
            </a:solidFill>
            <a:prstDash val="solid"/>
            <a:miter lim="800000"/>
            <a:headEnd len="med" w="med" type="none"/>
            <a:tailEnd len="lg" w="lg" type="stealth"/>
          </a:ln>
        </p:spPr>
      </p:cxnSp>
      <p:sp>
        <p:nvSpPr>
          <p:cNvPr id="221" name="Shape 221"/>
          <p:cNvSpPr txBox="1"/>
          <p:nvPr/>
        </p:nvSpPr>
        <p:spPr>
          <a:xfrm>
            <a:off x="3655618" y="3693226"/>
            <a:ext cx="1122230" cy="461665"/>
          </a:xfrm>
          <a:prstGeom prst="rect">
            <a:avLst/>
          </a:prstGeom>
          <a:noFill/>
          <a:ln cap="flat" cmpd="sng" w="9525">
            <a:solidFill>
              <a:schemeClr val="accent6"/>
            </a:solidFill>
            <a:prstDash val="dash"/>
            <a:round/>
            <a:headEnd len="med" w="med" type="none"/>
            <a:tailEnd len="med" w="med" type="none"/>
          </a:ln>
        </p:spPr>
        <p:txBody>
          <a:bodyPr anchorCtr="0" anchor="t" bIns="45700" lIns="91425" rIns="91425" wrap="square" tIns="45700">
            <a:noAutofit/>
          </a:bodyPr>
          <a:lstStyle/>
          <a:p>
            <a:pPr indent="0" lvl="0" marL="0" marR="0" rtl="0" algn="l">
              <a:spcBef>
                <a:spcPts val="0"/>
              </a:spcBef>
              <a:buNone/>
            </a:pPr>
            <a:r>
              <a:rPr lang="en-US" sz="1200">
                <a:solidFill>
                  <a:schemeClr val="dk1"/>
                </a:solidFill>
                <a:latin typeface="Calibri"/>
                <a:ea typeface="Calibri"/>
                <a:cs typeface="Calibri"/>
                <a:sym typeface="Calibri"/>
              </a:rPr>
              <a:t>Fixation onsets</a:t>
            </a:r>
          </a:p>
          <a:p>
            <a:pPr indent="0" lvl="0" marL="0" marR="0" rtl="0" algn="l">
              <a:spcBef>
                <a:spcPts val="0"/>
              </a:spcBef>
              <a:buNone/>
            </a:pPr>
            <a:r>
              <a:rPr lang="en-US" sz="1200">
                <a:solidFill>
                  <a:schemeClr val="dk1"/>
                </a:solidFill>
                <a:latin typeface="Calibri"/>
                <a:ea typeface="Calibri"/>
                <a:cs typeface="Calibri"/>
                <a:sym typeface="Calibri"/>
              </a:rPr>
              <a:t>D20 onset</a:t>
            </a:r>
          </a:p>
        </p:txBody>
      </p:sp>
      <p:sp>
        <p:nvSpPr>
          <p:cNvPr id="222" name="Shape 222"/>
          <p:cNvSpPr txBox="1"/>
          <p:nvPr/>
        </p:nvSpPr>
        <p:spPr>
          <a:xfrm>
            <a:off x="3475510" y="4663045"/>
            <a:ext cx="1476623" cy="461665"/>
          </a:xfrm>
          <a:prstGeom prst="rect">
            <a:avLst/>
          </a:prstGeom>
          <a:noFill/>
          <a:ln cap="flat" cmpd="sng" w="9525">
            <a:solidFill>
              <a:schemeClr val="accent6"/>
            </a:solidFill>
            <a:prstDash val="dash"/>
            <a:round/>
            <a:headEnd len="med" w="med" type="none"/>
            <a:tailEnd len="med" w="med" type="none"/>
          </a:ln>
        </p:spPr>
        <p:txBody>
          <a:bodyPr anchorCtr="0" anchor="t" bIns="45700" lIns="91425" rIns="91425" wrap="square" tIns="45700">
            <a:noAutofit/>
          </a:bodyPr>
          <a:lstStyle/>
          <a:p>
            <a:pPr indent="0" lvl="0" marL="0" marR="0" rtl="0" algn="l">
              <a:spcBef>
                <a:spcPts val="0"/>
              </a:spcBef>
              <a:buNone/>
            </a:pPr>
            <a:r>
              <a:rPr lang="en-US" sz="1200">
                <a:solidFill>
                  <a:schemeClr val="dk1"/>
                </a:solidFill>
                <a:latin typeface="Calibri"/>
                <a:ea typeface="Calibri"/>
                <a:cs typeface="Calibri"/>
                <a:sym typeface="Calibri"/>
              </a:rPr>
              <a:t>Fixation Block length</a:t>
            </a:r>
          </a:p>
          <a:p>
            <a:pPr indent="0" lvl="0" marL="0" marR="0" rtl="0" algn="l">
              <a:spcBef>
                <a:spcPts val="0"/>
              </a:spcBef>
              <a:buNone/>
            </a:pPr>
            <a:r>
              <a:rPr lang="en-US" sz="1200">
                <a:solidFill>
                  <a:schemeClr val="dk1"/>
                </a:solidFill>
                <a:latin typeface="Calibri"/>
                <a:ea typeface="Calibri"/>
                <a:cs typeface="Calibri"/>
                <a:sym typeface="Calibri"/>
              </a:rPr>
              <a:t>D20  Block length</a:t>
            </a:r>
          </a:p>
        </p:txBody>
      </p:sp>
      <p:cxnSp>
        <p:nvCxnSpPr>
          <p:cNvPr id="223" name="Shape 223"/>
          <p:cNvCxnSpPr>
            <a:stCxn id="221" idx="1"/>
          </p:cNvCxnSpPr>
          <p:nvPr/>
        </p:nvCxnSpPr>
        <p:spPr>
          <a:xfrm rot="10800000">
            <a:off x="3206218" y="3800159"/>
            <a:ext cx="449400" cy="123900"/>
          </a:xfrm>
          <a:prstGeom prst="straightConnector1">
            <a:avLst/>
          </a:prstGeom>
          <a:noFill/>
          <a:ln cap="flat" cmpd="sng" w="9525">
            <a:solidFill>
              <a:schemeClr val="accent6"/>
            </a:solidFill>
            <a:prstDash val="solid"/>
            <a:miter lim="800000"/>
            <a:headEnd len="med" w="med" type="none"/>
            <a:tailEnd len="lg" w="lg" type="stealth"/>
          </a:ln>
        </p:spPr>
      </p:cxnSp>
      <p:cxnSp>
        <p:nvCxnSpPr>
          <p:cNvPr id="224" name="Shape 224"/>
          <p:cNvCxnSpPr>
            <a:stCxn id="221" idx="1"/>
          </p:cNvCxnSpPr>
          <p:nvPr/>
        </p:nvCxnSpPr>
        <p:spPr>
          <a:xfrm flipH="1">
            <a:off x="3253918" y="3924059"/>
            <a:ext cx="401700" cy="125400"/>
          </a:xfrm>
          <a:prstGeom prst="straightConnector1">
            <a:avLst/>
          </a:prstGeom>
          <a:noFill/>
          <a:ln cap="flat" cmpd="sng" w="9525">
            <a:solidFill>
              <a:schemeClr val="accent6"/>
            </a:solidFill>
            <a:prstDash val="solid"/>
            <a:miter lim="800000"/>
            <a:headEnd len="med" w="med" type="none"/>
            <a:tailEnd len="lg" w="lg" type="stealth"/>
          </a:ln>
        </p:spPr>
      </p:cxnSp>
      <p:cxnSp>
        <p:nvCxnSpPr>
          <p:cNvPr id="225" name="Shape 225"/>
          <p:cNvCxnSpPr>
            <a:stCxn id="222" idx="1"/>
          </p:cNvCxnSpPr>
          <p:nvPr/>
        </p:nvCxnSpPr>
        <p:spPr>
          <a:xfrm rot="10800000">
            <a:off x="3147010" y="4809577"/>
            <a:ext cx="328500" cy="84300"/>
          </a:xfrm>
          <a:prstGeom prst="straightConnector1">
            <a:avLst/>
          </a:prstGeom>
          <a:noFill/>
          <a:ln cap="flat" cmpd="sng" w="9525">
            <a:solidFill>
              <a:schemeClr val="accent6"/>
            </a:solidFill>
            <a:prstDash val="solid"/>
            <a:miter lim="800000"/>
            <a:headEnd len="med" w="med" type="none"/>
            <a:tailEnd len="lg" w="lg" type="stealth"/>
          </a:ln>
        </p:spPr>
      </p:cxnSp>
      <p:cxnSp>
        <p:nvCxnSpPr>
          <p:cNvPr id="226" name="Shape 226"/>
          <p:cNvCxnSpPr>
            <a:stCxn id="222" idx="1"/>
          </p:cNvCxnSpPr>
          <p:nvPr/>
        </p:nvCxnSpPr>
        <p:spPr>
          <a:xfrm flipH="1">
            <a:off x="3182710" y="4893877"/>
            <a:ext cx="292800" cy="165000"/>
          </a:xfrm>
          <a:prstGeom prst="straightConnector1">
            <a:avLst/>
          </a:prstGeom>
          <a:noFill/>
          <a:ln cap="flat" cmpd="sng" w="9525">
            <a:solidFill>
              <a:schemeClr val="accent6"/>
            </a:solidFill>
            <a:prstDash val="solid"/>
            <a:miter lim="800000"/>
            <a:headEnd len="med" w="med" type="none"/>
            <a:tailEnd len="lg" w="lg" type="stealth"/>
          </a:ln>
        </p:spPr>
      </p:cxnSp>
      <p:sp>
        <p:nvSpPr>
          <p:cNvPr id="227" name="Shape 227"/>
          <p:cNvSpPr txBox="1"/>
          <p:nvPr/>
        </p:nvSpPr>
        <p:spPr>
          <a:xfrm>
            <a:off x="3899802" y="669930"/>
            <a:ext cx="2381692" cy="369332"/>
          </a:xfrm>
          <a:prstGeom prst="rect">
            <a:avLst/>
          </a:prstGeom>
          <a:solidFill>
            <a:srgbClr val="E1EFD8"/>
          </a:solidFill>
          <a:ln cap="flat" cmpd="sng" w="9525">
            <a:solidFill>
              <a:schemeClr val="accent6"/>
            </a:solidFill>
            <a:prstDash val="dash"/>
            <a:round/>
            <a:headEnd len="med" w="med" type="none"/>
            <a:tailEnd len="med" w="med" type="none"/>
          </a:ln>
        </p:spPr>
        <p:txBody>
          <a:bodyPr anchorCtr="0" anchor="t" bIns="45700" lIns="91425" rIns="91425" wrap="square" tIns="45700">
            <a:noAutofit/>
          </a:bodyPr>
          <a:lstStyle/>
          <a:p>
            <a:pPr indent="0" lvl="0" marL="0" marR="0" rtl="0" algn="ctr">
              <a:spcBef>
                <a:spcPts val="0"/>
              </a:spcBef>
              <a:buNone/>
            </a:pPr>
            <a:r>
              <a:rPr lang="en-US" sz="1800">
                <a:solidFill>
                  <a:schemeClr val="dk1"/>
                </a:solidFill>
                <a:latin typeface="Calibri"/>
                <a:ea typeface="Calibri"/>
                <a:cs typeface="Calibri"/>
                <a:sym typeface="Calibri"/>
              </a:rPr>
              <a:t>“Edit Runs” specs</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1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1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2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1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1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2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2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2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2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2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01" name="Shape 1501"/>
        <p:cNvGrpSpPr/>
        <p:nvPr/>
      </p:nvGrpSpPr>
      <p:grpSpPr>
        <a:xfrm>
          <a:off x="0" y="0"/>
          <a:ext cx="0" cy="0"/>
          <a:chOff x="0" y="0"/>
          <a:chExt cx="0" cy="0"/>
        </a:xfrm>
      </p:grpSpPr>
      <p:pic>
        <p:nvPicPr>
          <p:cNvPr descr="3DBrain.png" id="1502" name="Shape 1502"/>
          <p:cNvPicPr preferRelativeResize="0"/>
          <p:nvPr/>
        </p:nvPicPr>
        <p:blipFill rotWithShape="1">
          <a:blip r:embed="rId3">
            <a:alphaModFix/>
          </a:blip>
          <a:srcRect b="9629" l="15828" r="16499" t="23519"/>
          <a:stretch/>
        </p:blipFill>
        <p:spPr>
          <a:xfrm>
            <a:off x="927350" y="382572"/>
            <a:ext cx="1447800" cy="1247389"/>
          </a:xfrm>
          <a:prstGeom prst="rect">
            <a:avLst/>
          </a:prstGeom>
          <a:noFill/>
          <a:ln cap="flat" cmpd="sng" w="63500">
            <a:solidFill>
              <a:srgbClr val="76923C"/>
            </a:solidFill>
            <a:prstDash val="solid"/>
            <a:round/>
            <a:headEnd len="med" w="med" type="none"/>
            <a:tailEnd len="med" w="med" type="none"/>
          </a:ln>
        </p:spPr>
      </p:pic>
      <p:pic>
        <p:nvPicPr>
          <p:cNvPr descr="3DBrain.png" id="1503" name="Shape 1503"/>
          <p:cNvPicPr preferRelativeResize="0"/>
          <p:nvPr/>
        </p:nvPicPr>
        <p:blipFill rotWithShape="1">
          <a:blip r:embed="rId3">
            <a:alphaModFix/>
          </a:blip>
          <a:srcRect b="9629" l="15828" r="16499" t="23519"/>
          <a:stretch/>
        </p:blipFill>
        <p:spPr>
          <a:xfrm>
            <a:off x="927350" y="3525106"/>
            <a:ext cx="1447800" cy="1247389"/>
          </a:xfrm>
          <a:prstGeom prst="rect">
            <a:avLst/>
          </a:prstGeom>
          <a:noFill/>
          <a:ln cap="flat" cmpd="sng" w="63500">
            <a:solidFill>
              <a:srgbClr val="5F497A"/>
            </a:solidFill>
            <a:prstDash val="solid"/>
            <a:round/>
            <a:headEnd len="med" w="med" type="none"/>
            <a:tailEnd len="med" w="med" type="none"/>
          </a:ln>
        </p:spPr>
      </p:pic>
      <p:pic>
        <p:nvPicPr>
          <p:cNvPr descr="3DBrain.png" id="1504" name="Shape 1504"/>
          <p:cNvPicPr preferRelativeResize="0"/>
          <p:nvPr/>
        </p:nvPicPr>
        <p:blipFill rotWithShape="1">
          <a:blip r:embed="rId3">
            <a:alphaModFix/>
          </a:blip>
          <a:srcRect b="9629" l="15828" r="16499" t="23519"/>
          <a:stretch/>
        </p:blipFill>
        <p:spPr>
          <a:xfrm>
            <a:off x="927350" y="696848"/>
            <a:ext cx="1447800" cy="1247389"/>
          </a:xfrm>
          <a:prstGeom prst="rect">
            <a:avLst/>
          </a:prstGeom>
          <a:noFill/>
          <a:ln cap="flat" cmpd="sng" w="63500">
            <a:solidFill>
              <a:srgbClr val="76923C"/>
            </a:solidFill>
            <a:prstDash val="solid"/>
            <a:round/>
            <a:headEnd len="med" w="med" type="none"/>
            <a:tailEnd len="med" w="med" type="none"/>
          </a:ln>
        </p:spPr>
      </p:pic>
      <p:pic>
        <p:nvPicPr>
          <p:cNvPr descr="3DBrain.png" id="1505" name="Shape 1505"/>
          <p:cNvPicPr preferRelativeResize="0"/>
          <p:nvPr/>
        </p:nvPicPr>
        <p:blipFill rotWithShape="1">
          <a:blip r:embed="rId3">
            <a:alphaModFix/>
          </a:blip>
          <a:srcRect b="9629" l="15828" r="16499" t="23519"/>
          <a:stretch/>
        </p:blipFill>
        <p:spPr>
          <a:xfrm>
            <a:off x="927350" y="1009242"/>
            <a:ext cx="1447800" cy="1247389"/>
          </a:xfrm>
          <a:prstGeom prst="rect">
            <a:avLst/>
          </a:prstGeom>
          <a:noFill/>
          <a:ln cap="flat" cmpd="sng" w="63500">
            <a:solidFill>
              <a:srgbClr val="76923C"/>
            </a:solidFill>
            <a:prstDash val="solid"/>
            <a:round/>
            <a:headEnd len="med" w="med" type="none"/>
            <a:tailEnd len="med" w="med" type="none"/>
          </a:ln>
        </p:spPr>
      </p:pic>
      <p:pic>
        <p:nvPicPr>
          <p:cNvPr descr="3DBrain.png" id="1506" name="Shape 1506"/>
          <p:cNvPicPr preferRelativeResize="0"/>
          <p:nvPr/>
        </p:nvPicPr>
        <p:blipFill rotWithShape="1">
          <a:blip r:embed="rId3">
            <a:alphaModFix/>
          </a:blip>
          <a:srcRect b="9629" l="15828" r="16499" t="23519"/>
          <a:stretch/>
        </p:blipFill>
        <p:spPr>
          <a:xfrm>
            <a:off x="927350" y="1323518"/>
            <a:ext cx="1447800" cy="1247389"/>
          </a:xfrm>
          <a:prstGeom prst="rect">
            <a:avLst/>
          </a:prstGeom>
          <a:noFill/>
          <a:ln cap="flat" cmpd="sng" w="63500">
            <a:solidFill>
              <a:srgbClr val="76923C"/>
            </a:solidFill>
            <a:prstDash val="solid"/>
            <a:round/>
            <a:headEnd len="med" w="med" type="none"/>
            <a:tailEnd len="med" w="med" type="none"/>
          </a:ln>
        </p:spPr>
      </p:pic>
      <p:pic>
        <p:nvPicPr>
          <p:cNvPr descr="3DBrain.png" id="1507" name="Shape 1507"/>
          <p:cNvPicPr preferRelativeResize="0"/>
          <p:nvPr/>
        </p:nvPicPr>
        <p:blipFill rotWithShape="1">
          <a:blip r:embed="rId3">
            <a:alphaModFix/>
          </a:blip>
          <a:srcRect b="9629" l="15828" r="16499" t="23519"/>
          <a:stretch/>
        </p:blipFill>
        <p:spPr>
          <a:xfrm>
            <a:off x="927350" y="1672174"/>
            <a:ext cx="1447800" cy="1247389"/>
          </a:xfrm>
          <a:prstGeom prst="rect">
            <a:avLst/>
          </a:prstGeom>
          <a:noFill/>
          <a:ln cap="flat" cmpd="sng" w="63500">
            <a:solidFill>
              <a:srgbClr val="76923C"/>
            </a:solidFill>
            <a:prstDash val="solid"/>
            <a:round/>
            <a:headEnd len="med" w="med" type="none"/>
            <a:tailEnd len="med" w="med" type="none"/>
          </a:ln>
        </p:spPr>
      </p:pic>
      <p:pic>
        <p:nvPicPr>
          <p:cNvPr descr="3DBrain.png" id="1508" name="Shape 1508"/>
          <p:cNvPicPr preferRelativeResize="0"/>
          <p:nvPr/>
        </p:nvPicPr>
        <p:blipFill rotWithShape="1">
          <a:blip r:embed="rId3">
            <a:alphaModFix/>
          </a:blip>
          <a:srcRect b="9629" l="15828" r="16499" t="23519"/>
          <a:stretch/>
        </p:blipFill>
        <p:spPr>
          <a:xfrm>
            <a:off x="927350" y="1986450"/>
            <a:ext cx="1447800" cy="1247389"/>
          </a:xfrm>
          <a:prstGeom prst="rect">
            <a:avLst/>
          </a:prstGeom>
          <a:noFill/>
          <a:ln cap="flat" cmpd="sng" w="63500">
            <a:solidFill>
              <a:srgbClr val="76923C"/>
            </a:solidFill>
            <a:prstDash val="solid"/>
            <a:round/>
            <a:headEnd len="med" w="med" type="none"/>
            <a:tailEnd len="med" w="med" type="none"/>
          </a:ln>
        </p:spPr>
      </p:pic>
      <p:pic>
        <p:nvPicPr>
          <p:cNvPr descr="3DBrain.png" id="1509" name="Shape 1509"/>
          <p:cNvPicPr preferRelativeResize="0"/>
          <p:nvPr/>
        </p:nvPicPr>
        <p:blipFill rotWithShape="1">
          <a:blip r:embed="rId3">
            <a:alphaModFix/>
          </a:blip>
          <a:srcRect b="9629" l="15828" r="16499" t="23519"/>
          <a:stretch/>
        </p:blipFill>
        <p:spPr>
          <a:xfrm>
            <a:off x="927350" y="3826930"/>
            <a:ext cx="1447800" cy="1247389"/>
          </a:xfrm>
          <a:prstGeom prst="rect">
            <a:avLst/>
          </a:prstGeom>
          <a:noFill/>
          <a:ln cap="flat" cmpd="sng" w="63500">
            <a:solidFill>
              <a:srgbClr val="5F497A"/>
            </a:solidFill>
            <a:prstDash val="solid"/>
            <a:round/>
            <a:headEnd len="med" w="med" type="none"/>
            <a:tailEnd len="med" w="med" type="none"/>
          </a:ln>
        </p:spPr>
      </p:pic>
      <p:pic>
        <p:nvPicPr>
          <p:cNvPr descr="3DBrain.png" id="1510" name="Shape 1510"/>
          <p:cNvPicPr preferRelativeResize="0"/>
          <p:nvPr/>
        </p:nvPicPr>
        <p:blipFill rotWithShape="1">
          <a:blip r:embed="rId3">
            <a:alphaModFix/>
          </a:blip>
          <a:srcRect b="9629" l="15828" r="16499" t="23519"/>
          <a:stretch/>
        </p:blipFill>
        <p:spPr>
          <a:xfrm>
            <a:off x="927350" y="4166110"/>
            <a:ext cx="1447800" cy="1247389"/>
          </a:xfrm>
          <a:prstGeom prst="rect">
            <a:avLst/>
          </a:prstGeom>
          <a:noFill/>
          <a:ln cap="flat" cmpd="sng" w="63500">
            <a:solidFill>
              <a:srgbClr val="5F497A"/>
            </a:solidFill>
            <a:prstDash val="solid"/>
            <a:round/>
            <a:headEnd len="med" w="med" type="none"/>
            <a:tailEnd len="med" w="med" type="none"/>
          </a:ln>
        </p:spPr>
      </p:pic>
      <p:pic>
        <p:nvPicPr>
          <p:cNvPr descr="3DBrain.png" id="1511" name="Shape 1511"/>
          <p:cNvPicPr preferRelativeResize="0"/>
          <p:nvPr/>
        </p:nvPicPr>
        <p:blipFill rotWithShape="1">
          <a:blip r:embed="rId3">
            <a:alphaModFix/>
          </a:blip>
          <a:srcRect b="9629" l="15828" r="16499" t="23519"/>
          <a:stretch/>
        </p:blipFill>
        <p:spPr>
          <a:xfrm>
            <a:off x="927350" y="4455482"/>
            <a:ext cx="1447800" cy="1247389"/>
          </a:xfrm>
          <a:prstGeom prst="rect">
            <a:avLst/>
          </a:prstGeom>
          <a:noFill/>
          <a:ln cap="flat" cmpd="sng" w="63500">
            <a:solidFill>
              <a:srgbClr val="5F497A"/>
            </a:solidFill>
            <a:prstDash val="solid"/>
            <a:round/>
            <a:headEnd len="med" w="med" type="none"/>
            <a:tailEnd len="med" w="med" type="none"/>
          </a:ln>
        </p:spPr>
      </p:pic>
      <p:pic>
        <p:nvPicPr>
          <p:cNvPr descr="3DBrain.png" id="1512" name="Shape 1512"/>
          <p:cNvPicPr preferRelativeResize="0"/>
          <p:nvPr/>
        </p:nvPicPr>
        <p:blipFill rotWithShape="1">
          <a:blip r:embed="rId3">
            <a:alphaModFix/>
          </a:blip>
          <a:srcRect b="9629" l="15828" r="16499" t="23519"/>
          <a:stretch/>
        </p:blipFill>
        <p:spPr>
          <a:xfrm>
            <a:off x="927350" y="4744854"/>
            <a:ext cx="1447800" cy="1247389"/>
          </a:xfrm>
          <a:prstGeom prst="rect">
            <a:avLst/>
          </a:prstGeom>
          <a:noFill/>
          <a:ln cap="flat" cmpd="sng" w="63500">
            <a:solidFill>
              <a:srgbClr val="5F497A"/>
            </a:solidFill>
            <a:prstDash val="solid"/>
            <a:round/>
            <a:headEnd len="med" w="med" type="none"/>
            <a:tailEnd len="med" w="med" type="none"/>
          </a:ln>
        </p:spPr>
      </p:pic>
      <p:pic>
        <p:nvPicPr>
          <p:cNvPr descr="3DBrain.png" id="1513" name="Shape 1513"/>
          <p:cNvPicPr preferRelativeResize="0"/>
          <p:nvPr/>
        </p:nvPicPr>
        <p:blipFill rotWithShape="1">
          <a:blip r:embed="rId3">
            <a:alphaModFix/>
          </a:blip>
          <a:srcRect b="9629" l="15828" r="16499" t="23519"/>
          <a:stretch/>
        </p:blipFill>
        <p:spPr>
          <a:xfrm>
            <a:off x="927350" y="5046678"/>
            <a:ext cx="1447800" cy="1247389"/>
          </a:xfrm>
          <a:prstGeom prst="rect">
            <a:avLst/>
          </a:prstGeom>
          <a:noFill/>
          <a:ln cap="flat" cmpd="sng" w="63500">
            <a:solidFill>
              <a:srgbClr val="5F497A"/>
            </a:solidFill>
            <a:prstDash val="solid"/>
            <a:round/>
            <a:headEnd len="med" w="med" type="none"/>
            <a:tailEnd len="med" w="med" type="none"/>
          </a:ln>
        </p:spPr>
      </p:pic>
      <p:sp>
        <p:nvSpPr>
          <p:cNvPr id="1514" name="Shape 1514"/>
          <p:cNvSpPr txBox="1"/>
          <p:nvPr/>
        </p:nvSpPr>
        <p:spPr>
          <a:xfrm>
            <a:off x="5495362" y="5538019"/>
            <a:ext cx="3403496" cy="369332"/>
          </a:xfrm>
          <a:prstGeom prst="rect">
            <a:avLst/>
          </a:prstGeom>
          <a:noFill/>
          <a:ln>
            <a:noFill/>
          </a:ln>
        </p:spPr>
        <p:txBody>
          <a:bodyPr anchorCtr="0" anchor="t" bIns="45700" lIns="91425" rIns="91425" wrap="square" tIns="45700">
            <a:noAutofit/>
          </a:bodyPr>
          <a:lstStyle/>
          <a:p>
            <a:pPr indent="-114300" lvl="0" marL="0" marR="0" rtl="0" algn="l">
              <a:lnSpc>
                <a:spcPct val="100000"/>
              </a:lnSpc>
              <a:spcBef>
                <a:spcPts val="0"/>
              </a:spcBef>
              <a:spcAft>
                <a:spcPts val="0"/>
              </a:spcAft>
              <a:buClr>
                <a:srgbClr val="000000"/>
              </a:buClr>
              <a:buSzPts val="1800"/>
              <a:buFont typeface="Calibri"/>
              <a:buNone/>
            </a:pPr>
            <a:r>
              <a:rPr b="0" i="0" lang="en-US" sz="1800" u="none" cap="none" strike="noStrike">
                <a:solidFill>
                  <a:srgbClr val="000000"/>
                </a:solidFill>
                <a:latin typeface="Calibri"/>
                <a:ea typeface="Calibri"/>
                <a:cs typeface="Calibri"/>
                <a:sym typeface="Calibri"/>
              </a:rPr>
              <a:t>Subject 128’s Pipe &gt; Fruit Contrast</a:t>
            </a:r>
          </a:p>
        </p:txBody>
      </p:sp>
      <p:cxnSp>
        <p:nvCxnSpPr>
          <p:cNvPr id="1515" name="Shape 1515"/>
          <p:cNvCxnSpPr>
            <a:endCxn id="1514" idx="1"/>
          </p:cNvCxnSpPr>
          <p:nvPr/>
        </p:nvCxnSpPr>
        <p:spPr>
          <a:xfrm>
            <a:off x="2479162" y="5722685"/>
            <a:ext cx="3016200" cy="0"/>
          </a:xfrm>
          <a:prstGeom prst="straightConnector1">
            <a:avLst/>
          </a:prstGeom>
          <a:noFill/>
          <a:ln cap="flat" cmpd="sng" w="50800">
            <a:solidFill>
              <a:srgbClr val="5F497A"/>
            </a:solidFill>
            <a:prstDash val="solid"/>
            <a:round/>
            <a:headEnd len="med" w="med" type="none"/>
            <a:tailEnd len="lg" w="lg" type="stealth"/>
          </a:ln>
          <a:effectLst>
            <a:outerShdw blurRad="40000" rotWithShape="0" dir="5400000" dist="20000">
              <a:srgbClr val="000000">
                <a:alpha val="37647"/>
              </a:srgbClr>
            </a:outerShdw>
          </a:effectLst>
        </p:spPr>
      </p:cxnSp>
      <p:cxnSp>
        <p:nvCxnSpPr>
          <p:cNvPr id="1516" name="Shape 1516"/>
          <p:cNvCxnSpPr/>
          <p:nvPr/>
        </p:nvCxnSpPr>
        <p:spPr>
          <a:xfrm flipH="1" rot="5400000">
            <a:off x="8090353" y="4988887"/>
            <a:ext cx="1377000" cy="115500"/>
          </a:xfrm>
          <a:prstGeom prst="bentConnector4">
            <a:avLst>
              <a:gd fmla="val 0" name="adj1"/>
              <a:gd fmla="val 0" name="adj2"/>
            </a:avLst>
          </a:prstGeom>
          <a:noFill/>
          <a:ln cap="flat" cmpd="sng" w="50800">
            <a:solidFill>
              <a:srgbClr val="5F497A"/>
            </a:solidFill>
            <a:prstDash val="solid"/>
            <a:round/>
            <a:headEnd len="med" w="med" type="none"/>
            <a:tailEnd len="lg" w="lg" type="stealth"/>
          </a:ln>
          <a:effectLst>
            <a:outerShdw blurRad="40000" rotWithShape="0" dir="5400000" dist="20000">
              <a:srgbClr val="000000">
                <a:alpha val="37647"/>
              </a:srgbClr>
            </a:outerShdw>
          </a:effectLst>
        </p:spPr>
      </p:cxnSp>
      <p:graphicFrame>
        <p:nvGraphicFramePr>
          <p:cNvPr id="1517" name="Shape 1517"/>
          <p:cNvGraphicFramePr/>
          <p:nvPr/>
        </p:nvGraphicFramePr>
        <p:xfrm>
          <a:off x="3321320" y="1966467"/>
          <a:ext cx="3000000" cy="3000000"/>
        </p:xfrm>
        <a:graphic>
          <a:graphicData uri="http://schemas.openxmlformats.org/drawingml/2006/table">
            <a:tbl>
              <a:tblPr bandRow="1" firstRow="1">
                <a:noFill/>
                <a:tableStyleId>{431F3E91-BA45-4D90-8841-192D94973009}</a:tableStyleId>
              </a:tblPr>
              <a:tblGrid>
                <a:gridCol w="356450"/>
                <a:gridCol w="356450"/>
                <a:gridCol w="356450"/>
                <a:gridCol w="356450"/>
                <a:gridCol w="356450"/>
                <a:gridCol w="356450"/>
                <a:gridCol w="356450"/>
                <a:gridCol w="356450"/>
                <a:gridCol w="356450"/>
                <a:gridCol w="356450"/>
                <a:gridCol w="356450"/>
                <a:gridCol w="356450"/>
                <a:gridCol w="356450"/>
                <a:gridCol w="356450"/>
                <a:gridCol w="356450"/>
              </a:tblGrid>
              <a:tr h="342050">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rPr lang="en-US" sz="1800"/>
                        <a:t>…</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r>
              <a:tr h="342050">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rPr lang="en-US" sz="1800"/>
                        <a:t>…</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r>
              <a:tr h="342050">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rPr lang="en-US" sz="1800"/>
                        <a:t>…</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r>
              <a:tr h="342050">
                <a:tc>
                  <a:txBody>
                    <a:bodyPr>
                      <a:noAutofit/>
                    </a:bodyPr>
                    <a:lstStyle/>
                    <a:p>
                      <a:pPr indent="0" lvl="0" marL="0" marR="0" rtl="0" algn="l">
                        <a:spcBef>
                          <a:spcPts val="0"/>
                        </a:spcBef>
                        <a:buNone/>
                      </a:pPr>
                      <a:r>
                        <a:rPr lang="en-US" sz="1800"/>
                        <a:t>…</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A5A5A5"/>
                      </a:solidFill>
                      <a:prstDash val="solid"/>
                      <a:round/>
                      <a:headEnd len="med" w="med" type="none"/>
                      <a:tailEnd len="med" w="med" type="none"/>
                    </a:lnB>
                  </a:tcPr>
                </a:tc>
                <a:tc>
                  <a:txBody>
                    <a:bodyPr>
                      <a:noAutofit/>
                    </a:bodyPr>
                    <a:lstStyle/>
                    <a:p>
                      <a:pPr indent="0" lvl="0" marL="0" marR="0" rtl="0" algn="l">
                        <a:spcBef>
                          <a:spcPts val="0"/>
                        </a:spcBef>
                        <a:buNone/>
                      </a:pPr>
                      <a:r>
                        <a:rPr lang="en-US" sz="1800"/>
                        <a:t>…</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A5A5A5"/>
                      </a:solidFill>
                      <a:prstDash val="solid"/>
                      <a:round/>
                      <a:headEnd len="med" w="med" type="none"/>
                      <a:tailEnd len="med" w="med" type="none"/>
                    </a:lnB>
                  </a:tcPr>
                </a:tc>
                <a:tc>
                  <a:txBody>
                    <a:bodyPr>
                      <a:noAutofit/>
                    </a:bodyPr>
                    <a:lstStyle/>
                    <a:p>
                      <a:pPr indent="0" lvl="0" marL="0" marR="0" rtl="0" algn="l">
                        <a:spcBef>
                          <a:spcPts val="0"/>
                        </a:spcBef>
                        <a:buNone/>
                      </a:pPr>
                      <a:r>
                        <a:rPr lang="en-US" sz="1800"/>
                        <a:t>…</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A5A5A5"/>
                      </a:solidFill>
                      <a:prstDash val="solid"/>
                      <a:round/>
                      <a:headEnd len="med" w="med" type="none"/>
                      <a:tailEnd len="med" w="med" type="none"/>
                    </a:lnB>
                  </a:tcPr>
                </a:tc>
                <a:tc>
                  <a:txBody>
                    <a:bodyPr>
                      <a:noAutofit/>
                    </a:bodyPr>
                    <a:lstStyle/>
                    <a:p>
                      <a:pPr indent="0" lvl="0" marL="0" marR="0" rtl="0" algn="l">
                        <a:spcBef>
                          <a:spcPts val="0"/>
                        </a:spcBef>
                        <a:buNone/>
                      </a:pPr>
                      <a:r>
                        <a:rPr lang="en-US" sz="1800"/>
                        <a:t>…</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A5A5A5"/>
                      </a:solidFill>
                      <a:prstDash val="solid"/>
                      <a:round/>
                      <a:headEnd len="med" w="med" type="none"/>
                      <a:tailEnd len="med" w="med" type="none"/>
                    </a:lnB>
                  </a:tcPr>
                </a:tc>
                <a:tc>
                  <a:txBody>
                    <a:bodyPr>
                      <a:noAutofit/>
                    </a:bodyPr>
                    <a:lstStyle/>
                    <a:p>
                      <a:pPr indent="0" lvl="0" marL="0" marR="0" rtl="0" algn="l">
                        <a:spcBef>
                          <a:spcPts val="0"/>
                        </a:spcBef>
                        <a:buNone/>
                      </a:pPr>
                      <a:r>
                        <a:rPr lang="en-US" sz="1800"/>
                        <a:t>…</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A5A5A5"/>
                      </a:solidFill>
                      <a:prstDash val="solid"/>
                      <a:round/>
                      <a:headEnd len="med" w="med" type="none"/>
                      <a:tailEnd len="med" w="med" type="none"/>
                    </a:lnB>
                  </a:tcPr>
                </a:tc>
                <a:tc>
                  <a:txBody>
                    <a:bodyPr>
                      <a:noAutofit/>
                    </a:bodyPr>
                    <a:lstStyle/>
                    <a:p>
                      <a:pPr indent="0" lvl="0" marL="0" marR="0" rtl="0" algn="l">
                        <a:spcBef>
                          <a:spcPts val="0"/>
                        </a:spcBef>
                        <a:buNone/>
                      </a:pPr>
                      <a:r>
                        <a:rPr lang="en-US" sz="1800"/>
                        <a:t>…</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A5A5A5"/>
                      </a:solidFill>
                      <a:prstDash val="solid"/>
                      <a:round/>
                      <a:headEnd len="med" w="med" type="none"/>
                      <a:tailEnd len="med" w="med" type="none"/>
                    </a:lnB>
                  </a:tcPr>
                </a:tc>
                <a:tc>
                  <a:txBody>
                    <a:bodyPr>
                      <a:noAutofit/>
                    </a:bodyPr>
                    <a:lstStyle/>
                    <a:p>
                      <a:pPr indent="0" lvl="0" marL="0" marR="0" rtl="0" algn="l">
                        <a:spcBef>
                          <a:spcPts val="0"/>
                        </a:spcBef>
                        <a:buNone/>
                      </a:pPr>
                      <a:r>
                        <a:rPr lang="en-US" sz="1800"/>
                        <a:t>…</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A5A5A5"/>
                      </a:solidFill>
                      <a:prstDash val="solid"/>
                      <a:round/>
                      <a:headEnd len="med" w="med" type="none"/>
                      <a:tailEnd len="med" w="med" type="none"/>
                    </a:lnB>
                  </a:tcPr>
                </a:tc>
                <a:tc>
                  <a:txBody>
                    <a:bodyPr>
                      <a:noAutofit/>
                    </a:bodyPr>
                    <a:lstStyle/>
                    <a:p>
                      <a:pPr indent="0" lvl="0" marL="0" marR="0" rtl="0" algn="l">
                        <a:spcBef>
                          <a:spcPts val="0"/>
                        </a:spcBef>
                        <a:buNone/>
                      </a:pPr>
                      <a:r>
                        <a:rPr lang="en-US" sz="1800"/>
                        <a:t>…</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A5A5A5"/>
                      </a:solidFill>
                      <a:prstDash val="solid"/>
                      <a:round/>
                      <a:headEnd len="med" w="med" type="none"/>
                      <a:tailEnd len="med" w="med" type="none"/>
                    </a:lnB>
                  </a:tcPr>
                </a:tc>
                <a:tc>
                  <a:txBody>
                    <a:bodyPr>
                      <a:noAutofit/>
                    </a:bodyPr>
                    <a:lstStyle/>
                    <a:p>
                      <a:pPr indent="0" lvl="0" marL="0" marR="0" rtl="0" algn="l">
                        <a:spcBef>
                          <a:spcPts val="0"/>
                        </a:spcBef>
                        <a:buNone/>
                      </a:pPr>
                      <a:r>
                        <a:rPr lang="en-US" sz="1800"/>
                        <a:t>…</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A5A5A5"/>
                      </a:solidFill>
                      <a:prstDash val="solid"/>
                      <a:round/>
                      <a:headEnd len="med" w="med" type="none"/>
                      <a:tailEnd len="med" w="med" type="none"/>
                    </a:lnB>
                  </a:tcPr>
                </a:tc>
                <a:tc>
                  <a:txBody>
                    <a:bodyPr>
                      <a:noAutofit/>
                    </a:bodyPr>
                    <a:lstStyle/>
                    <a:p>
                      <a:pPr indent="0" lvl="0" marL="0" marR="0" rtl="0" algn="l">
                        <a:spcBef>
                          <a:spcPts val="0"/>
                        </a:spcBef>
                        <a:buNone/>
                      </a:pPr>
                      <a:r>
                        <a:rPr lang="en-US" sz="1800"/>
                        <a:t>…</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A5A5A5"/>
                      </a:solidFill>
                      <a:prstDash val="solid"/>
                      <a:round/>
                      <a:headEnd len="med" w="med" type="none"/>
                      <a:tailEnd len="med" w="med" type="none"/>
                    </a:lnB>
                  </a:tcPr>
                </a:tc>
                <a:tc>
                  <a:txBody>
                    <a:bodyPr>
                      <a:noAutofit/>
                    </a:bodyPr>
                    <a:lstStyle/>
                    <a:p>
                      <a:pPr indent="0" lvl="0" marL="0" marR="0" rtl="0" algn="l">
                        <a:spcBef>
                          <a:spcPts val="0"/>
                        </a:spcBef>
                        <a:buNone/>
                      </a:pPr>
                      <a:r>
                        <a:rPr lang="en-US" sz="1800"/>
                        <a:t>…</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A5A5A5"/>
                      </a:solidFill>
                      <a:prstDash val="solid"/>
                      <a:round/>
                      <a:headEnd len="med" w="med" type="none"/>
                      <a:tailEnd len="med" w="med" type="none"/>
                    </a:lnB>
                  </a:tcPr>
                </a:tc>
                <a:tc>
                  <a:txBody>
                    <a:bodyPr>
                      <a:noAutofit/>
                    </a:bodyPr>
                    <a:lstStyle/>
                    <a:p>
                      <a:pPr indent="0" lvl="0" marL="0" marR="0" rtl="0" algn="l">
                        <a:spcBef>
                          <a:spcPts val="0"/>
                        </a:spcBef>
                        <a:buNone/>
                      </a:pPr>
                      <a:r>
                        <a:rPr lang="en-US" sz="1800"/>
                        <a:t>…</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A5A5A5"/>
                      </a:solidFill>
                      <a:prstDash val="solid"/>
                      <a:round/>
                      <a:headEnd len="med" w="med" type="none"/>
                      <a:tailEnd len="med" w="med" type="none"/>
                    </a:lnB>
                  </a:tcPr>
                </a:tc>
                <a:tc>
                  <a:txBody>
                    <a:bodyPr>
                      <a:noAutofit/>
                    </a:bodyPr>
                    <a:lstStyle/>
                    <a:p>
                      <a:pPr indent="0" lvl="0" marL="0" marR="0" rtl="0" algn="l">
                        <a:spcBef>
                          <a:spcPts val="0"/>
                        </a:spcBef>
                        <a:buNone/>
                      </a:pPr>
                      <a:r>
                        <a:rPr lang="en-US" sz="1800"/>
                        <a:t>…</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A5A5A5"/>
                      </a:solidFill>
                      <a:prstDash val="solid"/>
                      <a:round/>
                      <a:headEnd len="med" w="med" type="none"/>
                      <a:tailEnd len="med" w="med" type="none"/>
                    </a:lnB>
                  </a:tcPr>
                </a:tc>
                <a:tc>
                  <a:txBody>
                    <a:bodyPr>
                      <a:noAutofit/>
                    </a:bodyPr>
                    <a:lstStyle/>
                    <a:p>
                      <a:pPr indent="0" lvl="0" marL="0" marR="0" rtl="0" algn="l">
                        <a:spcBef>
                          <a:spcPts val="0"/>
                        </a:spcBef>
                        <a:buNone/>
                      </a:pPr>
                      <a:r>
                        <a:rPr lang="en-US" sz="1800"/>
                        <a:t>…</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A5A5A5"/>
                      </a:solidFill>
                      <a:prstDash val="solid"/>
                      <a:round/>
                      <a:headEnd len="med" w="med" type="none"/>
                      <a:tailEnd len="med" w="med" type="none"/>
                    </a:lnB>
                  </a:tcPr>
                </a:tc>
                <a:tc>
                  <a:txBody>
                    <a:bodyPr>
                      <a:noAutofit/>
                    </a:bodyPr>
                    <a:lstStyle/>
                    <a:p>
                      <a:pPr indent="0" lvl="0" marL="0" marR="0" rtl="0" algn="l">
                        <a:spcBef>
                          <a:spcPts val="0"/>
                        </a:spcBef>
                        <a:buNone/>
                      </a:pPr>
                      <a:r>
                        <a:rPr lang="en-US" sz="1800"/>
                        <a:t>…</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A5A5A5"/>
                      </a:solidFill>
                      <a:prstDash val="solid"/>
                      <a:round/>
                      <a:headEnd len="med" w="med" type="none"/>
                      <a:tailEnd len="med" w="med" type="none"/>
                    </a:lnB>
                  </a:tcPr>
                </a:tc>
              </a:tr>
              <a:tr h="342050">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rPr lang="en-US" sz="1800">
                          <a:solidFill>
                            <a:schemeClr val="lt1"/>
                          </a:solidFill>
                        </a:rPr>
                        <a:t>…</a:t>
                      </a:r>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r>
              <a:tr h="342050">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rPr lang="en-US" sz="1800">
                          <a:solidFill>
                            <a:schemeClr val="lt1"/>
                          </a:solidFill>
                        </a:rPr>
                        <a:t>…</a:t>
                      </a:r>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r>
              <a:tr h="342050">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rPr lang="en-US" sz="1800">
                          <a:solidFill>
                            <a:schemeClr val="lt1"/>
                          </a:solidFill>
                        </a:rPr>
                        <a:t>…</a:t>
                      </a:r>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r>
            </a:tbl>
          </a:graphicData>
        </a:graphic>
      </p:graphicFrame>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21" name="Shape 1521"/>
        <p:cNvGrpSpPr/>
        <p:nvPr/>
      </p:nvGrpSpPr>
      <p:grpSpPr>
        <a:xfrm>
          <a:off x="0" y="0"/>
          <a:ext cx="0" cy="0"/>
          <a:chOff x="0" y="0"/>
          <a:chExt cx="0" cy="0"/>
        </a:xfrm>
      </p:grpSpPr>
      <p:sp>
        <p:nvSpPr>
          <p:cNvPr id="1522" name="Shape 1522"/>
          <p:cNvSpPr txBox="1"/>
          <p:nvPr/>
        </p:nvSpPr>
        <p:spPr>
          <a:xfrm>
            <a:off x="4895288" y="4962464"/>
            <a:ext cx="2252690" cy="369332"/>
          </a:xfrm>
          <a:prstGeom prst="rect">
            <a:avLst/>
          </a:prstGeom>
          <a:noFill/>
          <a:ln>
            <a:noFill/>
          </a:ln>
        </p:spPr>
        <p:txBody>
          <a:bodyPr anchorCtr="0" anchor="t" bIns="45700" lIns="91425" rIns="91425" wrap="square" tIns="45700">
            <a:noAutofit/>
          </a:bodyPr>
          <a:lstStyle/>
          <a:p>
            <a:pPr indent="-114300" lvl="0" marL="0" marR="0" rtl="0" algn="l">
              <a:lnSpc>
                <a:spcPct val="100000"/>
              </a:lnSpc>
              <a:spcBef>
                <a:spcPts val="0"/>
              </a:spcBef>
              <a:spcAft>
                <a:spcPts val="0"/>
              </a:spcAft>
              <a:buClr>
                <a:srgbClr val="000000"/>
              </a:buClr>
              <a:buSzPts val="1800"/>
              <a:buFont typeface="Calibri"/>
              <a:buNone/>
            </a:pPr>
            <a:r>
              <a:rPr b="0" i="0" lang="en-US" sz="1800" u="none" cap="none" strike="noStrike">
                <a:solidFill>
                  <a:srgbClr val="000000"/>
                </a:solidFill>
                <a:latin typeface="Calibri"/>
                <a:ea typeface="Calibri"/>
                <a:cs typeface="Calibri"/>
                <a:sym typeface="Calibri"/>
              </a:rPr>
              <a:t>Contrast Data (Brains)</a:t>
            </a:r>
          </a:p>
        </p:txBody>
      </p:sp>
      <p:sp>
        <p:nvSpPr>
          <p:cNvPr id="1523" name="Shape 1523"/>
          <p:cNvSpPr txBox="1"/>
          <p:nvPr/>
        </p:nvSpPr>
        <p:spPr>
          <a:xfrm>
            <a:off x="5596625" y="4538273"/>
            <a:ext cx="800219" cy="369332"/>
          </a:xfrm>
          <a:prstGeom prst="rect">
            <a:avLst/>
          </a:prstGeom>
          <a:noFill/>
          <a:ln>
            <a:noFill/>
          </a:ln>
        </p:spPr>
        <p:txBody>
          <a:bodyPr anchorCtr="0" anchor="t" bIns="45700" lIns="91425" rIns="91425" wrap="square" tIns="45700">
            <a:noAutofit/>
          </a:bodyPr>
          <a:lstStyle/>
          <a:p>
            <a:pPr indent="-114300" lvl="0" marL="0" marR="0" rtl="0" algn="l">
              <a:lnSpc>
                <a:spcPct val="100000"/>
              </a:lnSpc>
              <a:spcBef>
                <a:spcPts val="0"/>
              </a:spcBef>
              <a:spcAft>
                <a:spcPts val="0"/>
              </a:spcAft>
              <a:buClr>
                <a:srgbClr val="000000"/>
              </a:buClr>
              <a:buSzPts val="1800"/>
              <a:buFont typeface="Calibri"/>
              <a:buNone/>
            </a:pPr>
            <a:r>
              <a:rPr b="0" i="0" lang="en-US" sz="1800" u="none" cap="none" strike="noStrike">
                <a:solidFill>
                  <a:srgbClr val="000000"/>
                </a:solidFill>
                <a:latin typeface="Calibri"/>
                <a:ea typeface="Calibri"/>
                <a:cs typeface="Calibri"/>
                <a:sym typeface="Calibri"/>
              </a:rPr>
              <a:t>Voxels</a:t>
            </a:r>
          </a:p>
        </p:txBody>
      </p:sp>
      <p:cxnSp>
        <p:nvCxnSpPr>
          <p:cNvPr id="1524" name="Shape 1524"/>
          <p:cNvCxnSpPr>
            <a:stCxn id="1523" idx="1"/>
          </p:cNvCxnSpPr>
          <p:nvPr/>
        </p:nvCxnSpPr>
        <p:spPr>
          <a:xfrm rot="10800000">
            <a:off x="3321425" y="4722939"/>
            <a:ext cx="2275200" cy="0"/>
          </a:xfrm>
          <a:prstGeom prst="straightConnector1">
            <a:avLst/>
          </a:prstGeom>
          <a:noFill/>
          <a:ln cap="flat" cmpd="sng" w="50800">
            <a:solidFill>
              <a:srgbClr val="A5A5A5"/>
            </a:solidFill>
            <a:prstDash val="solid"/>
            <a:round/>
            <a:headEnd len="med" w="med" type="none"/>
            <a:tailEnd len="lg" w="lg" type="stealth"/>
          </a:ln>
          <a:effectLst>
            <a:outerShdw blurRad="40000" rotWithShape="0" dir="5400000" dist="20000">
              <a:srgbClr val="000000">
                <a:alpha val="37647"/>
              </a:srgbClr>
            </a:outerShdw>
          </a:effectLst>
        </p:spPr>
      </p:cxnSp>
      <p:cxnSp>
        <p:nvCxnSpPr>
          <p:cNvPr id="1525" name="Shape 1525"/>
          <p:cNvCxnSpPr>
            <a:stCxn id="1523" idx="3"/>
          </p:cNvCxnSpPr>
          <p:nvPr/>
        </p:nvCxnSpPr>
        <p:spPr>
          <a:xfrm>
            <a:off x="6396844" y="4722939"/>
            <a:ext cx="2271300" cy="0"/>
          </a:xfrm>
          <a:prstGeom prst="straightConnector1">
            <a:avLst/>
          </a:prstGeom>
          <a:noFill/>
          <a:ln cap="flat" cmpd="sng" w="50800">
            <a:solidFill>
              <a:srgbClr val="A5A5A5"/>
            </a:solidFill>
            <a:prstDash val="solid"/>
            <a:round/>
            <a:headEnd len="med" w="med" type="none"/>
            <a:tailEnd len="lg" w="lg" type="stealth"/>
          </a:ln>
          <a:effectLst>
            <a:outerShdw blurRad="40000" rotWithShape="0" dir="5400000" dist="20000">
              <a:srgbClr val="000000">
                <a:alpha val="37647"/>
              </a:srgbClr>
            </a:outerShdw>
          </a:effectLst>
        </p:spPr>
      </p:cxnSp>
      <p:graphicFrame>
        <p:nvGraphicFramePr>
          <p:cNvPr id="1526" name="Shape 1526"/>
          <p:cNvGraphicFramePr/>
          <p:nvPr/>
        </p:nvGraphicFramePr>
        <p:xfrm>
          <a:off x="3321320" y="1966467"/>
          <a:ext cx="3000000" cy="3000000"/>
        </p:xfrm>
        <a:graphic>
          <a:graphicData uri="http://schemas.openxmlformats.org/drawingml/2006/table">
            <a:tbl>
              <a:tblPr bandRow="1" firstRow="1">
                <a:noFill/>
                <a:tableStyleId>{431F3E91-BA45-4D90-8841-192D94973009}</a:tableStyleId>
              </a:tblPr>
              <a:tblGrid>
                <a:gridCol w="356450"/>
                <a:gridCol w="356450"/>
                <a:gridCol w="356450"/>
                <a:gridCol w="356450"/>
                <a:gridCol w="356450"/>
                <a:gridCol w="356450"/>
                <a:gridCol w="356450"/>
                <a:gridCol w="356450"/>
                <a:gridCol w="356450"/>
                <a:gridCol w="356450"/>
                <a:gridCol w="356450"/>
                <a:gridCol w="356450"/>
                <a:gridCol w="356450"/>
                <a:gridCol w="356450"/>
                <a:gridCol w="356450"/>
              </a:tblGrid>
              <a:tr h="342050">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rPr lang="en-US" sz="1800"/>
                        <a:t>…</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r>
              <a:tr h="342050">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rPr lang="en-US" sz="1800"/>
                        <a:t>…</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r>
              <a:tr h="342050">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rPr lang="en-US" sz="1800"/>
                        <a:t>…</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r>
              <a:tr h="342050">
                <a:tc>
                  <a:txBody>
                    <a:bodyPr>
                      <a:noAutofit/>
                    </a:bodyPr>
                    <a:lstStyle/>
                    <a:p>
                      <a:pPr indent="0" lvl="0" marL="0" marR="0" rtl="0" algn="l">
                        <a:spcBef>
                          <a:spcPts val="0"/>
                        </a:spcBef>
                        <a:buNone/>
                      </a:pPr>
                      <a:r>
                        <a:rPr lang="en-US" sz="1800"/>
                        <a:t>…</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A5A5A5"/>
                      </a:solidFill>
                      <a:prstDash val="solid"/>
                      <a:round/>
                      <a:headEnd len="med" w="med" type="none"/>
                      <a:tailEnd len="med" w="med" type="none"/>
                    </a:lnB>
                  </a:tcPr>
                </a:tc>
                <a:tc>
                  <a:txBody>
                    <a:bodyPr>
                      <a:noAutofit/>
                    </a:bodyPr>
                    <a:lstStyle/>
                    <a:p>
                      <a:pPr indent="0" lvl="0" marL="0" marR="0" rtl="0" algn="l">
                        <a:spcBef>
                          <a:spcPts val="0"/>
                        </a:spcBef>
                        <a:buNone/>
                      </a:pPr>
                      <a:r>
                        <a:rPr lang="en-US" sz="1800"/>
                        <a:t>…</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A5A5A5"/>
                      </a:solidFill>
                      <a:prstDash val="solid"/>
                      <a:round/>
                      <a:headEnd len="med" w="med" type="none"/>
                      <a:tailEnd len="med" w="med" type="none"/>
                    </a:lnB>
                  </a:tcPr>
                </a:tc>
                <a:tc>
                  <a:txBody>
                    <a:bodyPr>
                      <a:noAutofit/>
                    </a:bodyPr>
                    <a:lstStyle/>
                    <a:p>
                      <a:pPr indent="0" lvl="0" marL="0" marR="0" rtl="0" algn="l">
                        <a:spcBef>
                          <a:spcPts val="0"/>
                        </a:spcBef>
                        <a:buNone/>
                      </a:pPr>
                      <a:r>
                        <a:rPr lang="en-US" sz="1800"/>
                        <a:t>…</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A5A5A5"/>
                      </a:solidFill>
                      <a:prstDash val="solid"/>
                      <a:round/>
                      <a:headEnd len="med" w="med" type="none"/>
                      <a:tailEnd len="med" w="med" type="none"/>
                    </a:lnB>
                  </a:tcPr>
                </a:tc>
                <a:tc>
                  <a:txBody>
                    <a:bodyPr>
                      <a:noAutofit/>
                    </a:bodyPr>
                    <a:lstStyle/>
                    <a:p>
                      <a:pPr indent="0" lvl="0" marL="0" marR="0" rtl="0" algn="l">
                        <a:spcBef>
                          <a:spcPts val="0"/>
                        </a:spcBef>
                        <a:buNone/>
                      </a:pPr>
                      <a:r>
                        <a:rPr lang="en-US" sz="1800"/>
                        <a:t>…</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A5A5A5"/>
                      </a:solidFill>
                      <a:prstDash val="solid"/>
                      <a:round/>
                      <a:headEnd len="med" w="med" type="none"/>
                      <a:tailEnd len="med" w="med" type="none"/>
                    </a:lnB>
                  </a:tcPr>
                </a:tc>
                <a:tc>
                  <a:txBody>
                    <a:bodyPr>
                      <a:noAutofit/>
                    </a:bodyPr>
                    <a:lstStyle/>
                    <a:p>
                      <a:pPr indent="0" lvl="0" marL="0" marR="0" rtl="0" algn="l">
                        <a:spcBef>
                          <a:spcPts val="0"/>
                        </a:spcBef>
                        <a:buNone/>
                      </a:pPr>
                      <a:r>
                        <a:rPr lang="en-US" sz="1800"/>
                        <a:t>…</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A5A5A5"/>
                      </a:solidFill>
                      <a:prstDash val="solid"/>
                      <a:round/>
                      <a:headEnd len="med" w="med" type="none"/>
                      <a:tailEnd len="med" w="med" type="none"/>
                    </a:lnB>
                  </a:tcPr>
                </a:tc>
                <a:tc>
                  <a:txBody>
                    <a:bodyPr>
                      <a:noAutofit/>
                    </a:bodyPr>
                    <a:lstStyle/>
                    <a:p>
                      <a:pPr indent="0" lvl="0" marL="0" marR="0" rtl="0" algn="l">
                        <a:spcBef>
                          <a:spcPts val="0"/>
                        </a:spcBef>
                        <a:buNone/>
                      </a:pPr>
                      <a:r>
                        <a:rPr lang="en-US" sz="1800"/>
                        <a:t>…</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A5A5A5"/>
                      </a:solidFill>
                      <a:prstDash val="solid"/>
                      <a:round/>
                      <a:headEnd len="med" w="med" type="none"/>
                      <a:tailEnd len="med" w="med" type="none"/>
                    </a:lnB>
                  </a:tcPr>
                </a:tc>
                <a:tc>
                  <a:txBody>
                    <a:bodyPr>
                      <a:noAutofit/>
                    </a:bodyPr>
                    <a:lstStyle/>
                    <a:p>
                      <a:pPr indent="0" lvl="0" marL="0" marR="0" rtl="0" algn="l">
                        <a:spcBef>
                          <a:spcPts val="0"/>
                        </a:spcBef>
                        <a:buNone/>
                      </a:pPr>
                      <a:r>
                        <a:rPr lang="en-US" sz="1800"/>
                        <a:t>…</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A5A5A5"/>
                      </a:solidFill>
                      <a:prstDash val="solid"/>
                      <a:round/>
                      <a:headEnd len="med" w="med" type="none"/>
                      <a:tailEnd len="med" w="med" type="none"/>
                    </a:lnB>
                  </a:tcPr>
                </a:tc>
                <a:tc>
                  <a:txBody>
                    <a:bodyPr>
                      <a:noAutofit/>
                    </a:bodyPr>
                    <a:lstStyle/>
                    <a:p>
                      <a:pPr indent="0" lvl="0" marL="0" marR="0" rtl="0" algn="l">
                        <a:spcBef>
                          <a:spcPts val="0"/>
                        </a:spcBef>
                        <a:buNone/>
                      </a:pPr>
                      <a:r>
                        <a:rPr lang="en-US" sz="1800"/>
                        <a:t>…</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A5A5A5"/>
                      </a:solidFill>
                      <a:prstDash val="solid"/>
                      <a:round/>
                      <a:headEnd len="med" w="med" type="none"/>
                      <a:tailEnd len="med" w="med" type="none"/>
                    </a:lnB>
                  </a:tcPr>
                </a:tc>
                <a:tc>
                  <a:txBody>
                    <a:bodyPr>
                      <a:noAutofit/>
                    </a:bodyPr>
                    <a:lstStyle/>
                    <a:p>
                      <a:pPr indent="0" lvl="0" marL="0" marR="0" rtl="0" algn="l">
                        <a:spcBef>
                          <a:spcPts val="0"/>
                        </a:spcBef>
                        <a:buNone/>
                      </a:pPr>
                      <a:r>
                        <a:rPr lang="en-US" sz="1800"/>
                        <a:t>…</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A5A5A5"/>
                      </a:solidFill>
                      <a:prstDash val="solid"/>
                      <a:round/>
                      <a:headEnd len="med" w="med" type="none"/>
                      <a:tailEnd len="med" w="med" type="none"/>
                    </a:lnB>
                  </a:tcPr>
                </a:tc>
                <a:tc>
                  <a:txBody>
                    <a:bodyPr>
                      <a:noAutofit/>
                    </a:bodyPr>
                    <a:lstStyle/>
                    <a:p>
                      <a:pPr indent="0" lvl="0" marL="0" marR="0" rtl="0" algn="l">
                        <a:spcBef>
                          <a:spcPts val="0"/>
                        </a:spcBef>
                        <a:buNone/>
                      </a:pPr>
                      <a:r>
                        <a:rPr lang="en-US" sz="1800"/>
                        <a:t>…</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A5A5A5"/>
                      </a:solidFill>
                      <a:prstDash val="solid"/>
                      <a:round/>
                      <a:headEnd len="med" w="med" type="none"/>
                      <a:tailEnd len="med" w="med" type="none"/>
                    </a:lnB>
                  </a:tcPr>
                </a:tc>
                <a:tc>
                  <a:txBody>
                    <a:bodyPr>
                      <a:noAutofit/>
                    </a:bodyPr>
                    <a:lstStyle/>
                    <a:p>
                      <a:pPr indent="0" lvl="0" marL="0" marR="0" rtl="0" algn="l">
                        <a:spcBef>
                          <a:spcPts val="0"/>
                        </a:spcBef>
                        <a:buNone/>
                      </a:pPr>
                      <a:r>
                        <a:rPr lang="en-US" sz="1800"/>
                        <a:t>…</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A5A5A5"/>
                      </a:solidFill>
                      <a:prstDash val="solid"/>
                      <a:round/>
                      <a:headEnd len="med" w="med" type="none"/>
                      <a:tailEnd len="med" w="med" type="none"/>
                    </a:lnB>
                  </a:tcPr>
                </a:tc>
                <a:tc>
                  <a:txBody>
                    <a:bodyPr>
                      <a:noAutofit/>
                    </a:bodyPr>
                    <a:lstStyle/>
                    <a:p>
                      <a:pPr indent="0" lvl="0" marL="0" marR="0" rtl="0" algn="l">
                        <a:spcBef>
                          <a:spcPts val="0"/>
                        </a:spcBef>
                        <a:buNone/>
                      </a:pPr>
                      <a:r>
                        <a:rPr lang="en-US" sz="1800"/>
                        <a:t>…</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A5A5A5"/>
                      </a:solidFill>
                      <a:prstDash val="solid"/>
                      <a:round/>
                      <a:headEnd len="med" w="med" type="none"/>
                      <a:tailEnd len="med" w="med" type="none"/>
                    </a:lnB>
                  </a:tcPr>
                </a:tc>
                <a:tc>
                  <a:txBody>
                    <a:bodyPr>
                      <a:noAutofit/>
                    </a:bodyPr>
                    <a:lstStyle/>
                    <a:p>
                      <a:pPr indent="0" lvl="0" marL="0" marR="0" rtl="0" algn="l">
                        <a:spcBef>
                          <a:spcPts val="0"/>
                        </a:spcBef>
                        <a:buNone/>
                      </a:pPr>
                      <a:r>
                        <a:rPr lang="en-US" sz="1800"/>
                        <a:t>…</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A5A5A5"/>
                      </a:solidFill>
                      <a:prstDash val="solid"/>
                      <a:round/>
                      <a:headEnd len="med" w="med" type="none"/>
                      <a:tailEnd len="med" w="med" type="none"/>
                    </a:lnB>
                  </a:tcPr>
                </a:tc>
                <a:tc>
                  <a:txBody>
                    <a:bodyPr>
                      <a:noAutofit/>
                    </a:bodyPr>
                    <a:lstStyle/>
                    <a:p>
                      <a:pPr indent="0" lvl="0" marL="0" marR="0" rtl="0" algn="l">
                        <a:spcBef>
                          <a:spcPts val="0"/>
                        </a:spcBef>
                        <a:buNone/>
                      </a:pPr>
                      <a:r>
                        <a:rPr lang="en-US" sz="1800"/>
                        <a:t>…</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A5A5A5"/>
                      </a:solidFill>
                      <a:prstDash val="solid"/>
                      <a:round/>
                      <a:headEnd len="med" w="med" type="none"/>
                      <a:tailEnd len="med" w="med" type="none"/>
                    </a:lnB>
                  </a:tcPr>
                </a:tc>
                <a:tc>
                  <a:txBody>
                    <a:bodyPr>
                      <a:noAutofit/>
                    </a:bodyPr>
                    <a:lstStyle/>
                    <a:p>
                      <a:pPr indent="0" lvl="0" marL="0" marR="0" rtl="0" algn="l">
                        <a:spcBef>
                          <a:spcPts val="0"/>
                        </a:spcBef>
                        <a:buNone/>
                      </a:pPr>
                      <a:r>
                        <a:rPr lang="en-US" sz="1800"/>
                        <a:t>…</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A5A5A5"/>
                      </a:solidFill>
                      <a:prstDash val="solid"/>
                      <a:round/>
                      <a:headEnd len="med" w="med" type="none"/>
                      <a:tailEnd len="med" w="med" type="none"/>
                    </a:lnB>
                  </a:tcPr>
                </a:tc>
              </a:tr>
              <a:tr h="342050">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rPr lang="en-US" sz="1800">
                          <a:solidFill>
                            <a:schemeClr val="lt1"/>
                          </a:solidFill>
                        </a:rPr>
                        <a:t>…</a:t>
                      </a:r>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r>
              <a:tr h="342050">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rPr lang="en-US" sz="1800">
                          <a:solidFill>
                            <a:schemeClr val="lt1"/>
                          </a:solidFill>
                        </a:rPr>
                        <a:t>…</a:t>
                      </a:r>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r>
              <a:tr h="342050">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rPr lang="en-US" sz="1800">
                          <a:solidFill>
                            <a:schemeClr val="lt1"/>
                          </a:solidFill>
                        </a:rPr>
                        <a:t>…</a:t>
                      </a:r>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r>
            </a:tbl>
          </a:graphicData>
        </a:graphic>
      </p:graphicFrame>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30" name="Shape 1530"/>
        <p:cNvGrpSpPr/>
        <p:nvPr/>
      </p:nvGrpSpPr>
      <p:grpSpPr>
        <a:xfrm>
          <a:off x="0" y="0"/>
          <a:ext cx="0" cy="0"/>
          <a:chOff x="0" y="0"/>
          <a:chExt cx="0" cy="0"/>
        </a:xfrm>
      </p:grpSpPr>
      <p:sp>
        <p:nvSpPr>
          <p:cNvPr id="1531" name="Shape 1531"/>
          <p:cNvSpPr txBox="1"/>
          <p:nvPr/>
        </p:nvSpPr>
        <p:spPr>
          <a:xfrm>
            <a:off x="224118" y="4962464"/>
            <a:ext cx="2636359" cy="369332"/>
          </a:xfrm>
          <a:prstGeom prst="rect">
            <a:avLst/>
          </a:prstGeom>
          <a:noFill/>
          <a:ln>
            <a:noFill/>
          </a:ln>
        </p:spPr>
        <p:txBody>
          <a:bodyPr anchorCtr="0" anchor="t" bIns="45700" lIns="91425" rIns="91425" wrap="square" tIns="45700">
            <a:noAutofit/>
          </a:bodyPr>
          <a:lstStyle/>
          <a:p>
            <a:pPr indent="-114300" lvl="0" marL="0" marR="0" rtl="0" algn="l">
              <a:lnSpc>
                <a:spcPct val="100000"/>
              </a:lnSpc>
              <a:spcBef>
                <a:spcPts val="0"/>
              </a:spcBef>
              <a:spcAft>
                <a:spcPts val="0"/>
              </a:spcAft>
              <a:buClr>
                <a:srgbClr val="000000"/>
              </a:buClr>
              <a:buSzPts val="1800"/>
              <a:buFont typeface="Calibri"/>
              <a:buNone/>
            </a:pPr>
            <a:r>
              <a:rPr b="0" i="0" lang="en-US" sz="1800" u="none" cap="none" strike="noStrike">
                <a:solidFill>
                  <a:srgbClr val="000000"/>
                </a:solidFill>
                <a:latin typeface="Calibri"/>
                <a:ea typeface="Calibri"/>
                <a:cs typeface="Calibri"/>
                <a:sym typeface="Calibri"/>
              </a:rPr>
              <a:t>Groups, Genes, and Stress</a:t>
            </a:r>
          </a:p>
        </p:txBody>
      </p:sp>
      <p:sp>
        <p:nvSpPr>
          <p:cNvPr id="1532" name="Shape 1532"/>
          <p:cNvSpPr txBox="1"/>
          <p:nvPr/>
        </p:nvSpPr>
        <p:spPr>
          <a:xfrm>
            <a:off x="4895288" y="4962464"/>
            <a:ext cx="2252690" cy="369332"/>
          </a:xfrm>
          <a:prstGeom prst="rect">
            <a:avLst/>
          </a:prstGeom>
          <a:noFill/>
          <a:ln>
            <a:noFill/>
          </a:ln>
        </p:spPr>
        <p:txBody>
          <a:bodyPr anchorCtr="0" anchor="t" bIns="45700" lIns="91425" rIns="91425" wrap="square" tIns="45700">
            <a:noAutofit/>
          </a:bodyPr>
          <a:lstStyle/>
          <a:p>
            <a:pPr indent="-114300" lvl="0" marL="0" marR="0" rtl="0" algn="l">
              <a:lnSpc>
                <a:spcPct val="100000"/>
              </a:lnSpc>
              <a:spcBef>
                <a:spcPts val="0"/>
              </a:spcBef>
              <a:spcAft>
                <a:spcPts val="0"/>
              </a:spcAft>
              <a:buClr>
                <a:srgbClr val="000000"/>
              </a:buClr>
              <a:buSzPts val="1800"/>
              <a:buFont typeface="Calibri"/>
              <a:buNone/>
            </a:pPr>
            <a:r>
              <a:rPr b="0" i="0" lang="en-US" sz="1800" u="none" cap="none" strike="noStrike">
                <a:solidFill>
                  <a:srgbClr val="000000"/>
                </a:solidFill>
                <a:latin typeface="Calibri"/>
                <a:ea typeface="Calibri"/>
                <a:cs typeface="Calibri"/>
                <a:sym typeface="Calibri"/>
              </a:rPr>
              <a:t>Contrast Data (Brains)</a:t>
            </a:r>
          </a:p>
        </p:txBody>
      </p:sp>
      <p:sp>
        <p:nvSpPr>
          <p:cNvPr id="1533" name="Shape 1533"/>
          <p:cNvSpPr txBox="1"/>
          <p:nvPr/>
        </p:nvSpPr>
        <p:spPr>
          <a:xfrm>
            <a:off x="5596625" y="4538273"/>
            <a:ext cx="800219" cy="369332"/>
          </a:xfrm>
          <a:prstGeom prst="rect">
            <a:avLst/>
          </a:prstGeom>
          <a:noFill/>
          <a:ln>
            <a:noFill/>
          </a:ln>
        </p:spPr>
        <p:txBody>
          <a:bodyPr anchorCtr="0" anchor="t" bIns="45700" lIns="91425" rIns="91425" wrap="square" tIns="45700">
            <a:noAutofit/>
          </a:bodyPr>
          <a:lstStyle/>
          <a:p>
            <a:pPr indent="-114300" lvl="0" marL="0" marR="0" rtl="0" algn="l">
              <a:lnSpc>
                <a:spcPct val="100000"/>
              </a:lnSpc>
              <a:spcBef>
                <a:spcPts val="0"/>
              </a:spcBef>
              <a:spcAft>
                <a:spcPts val="0"/>
              </a:spcAft>
              <a:buClr>
                <a:srgbClr val="000000"/>
              </a:buClr>
              <a:buSzPts val="1800"/>
              <a:buFont typeface="Calibri"/>
              <a:buNone/>
            </a:pPr>
            <a:r>
              <a:rPr b="0" i="0" lang="en-US" sz="1800" u="none" cap="none" strike="noStrike">
                <a:solidFill>
                  <a:srgbClr val="000000"/>
                </a:solidFill>
                <a:latin typeface="Calibri"/>
                <a:ea typeface="Calibri"/>
                <a:cs typeface="Calibri"/>
                <a:sym typeface="Calibri"/>
              </a:rPr>
              <a:t>Voxels</a:t>
            </a:r>
          </a:p>
        </p:txBody>
      </p:sp>
      <p:cxnSp>
        <p:nvCxnSpPr>
          <p:cNvPr id="1534" name="Shape 1534"/>
          <p:cNvCxnSpPr>
            <a:stCxn id="1533" idx="1"/>
          </p:cNvCxnSpPr>
          <p:nvPr/>
        </p:nvCxnSpPr>
        <p:spPr>
          <a:xfrm rot="10800000">
            <a:off x="3321425" y="4722939"/>
            <a:ext cx="2275200" cy="0"/>
          </a:xfrm>
          <a:prstGeom prst="straightConnector1">
            <a:avLst/>
          </a:prstGeom>
          <a:noFill/>
          <a:ln cap="flat" cmpd="sng" w="50800">
            <a:solidFill>
              <a:srgbClr val="A5A5A5"/>
            </a:solidFill>
            <a:prstDash val="solid"/>
            <a:round/>
            <a:headEnd len="med" w="med" type="none"/>
            <a:tailEnd len="lg" w="lg" type="stealth"/>
          </a:ln>
          <a:effectLst>
            <a:outerShdw blurRad="40000" rotWithShape="0" dir="5400000" dist="20000">
              <a:srgbClr val="000000">
                <a:alpha val="37647"/>
              </a:srgbClr>
            </a:outerShdw>
          </a:effectLst>
        </p:spPr>
      </p:cxnSp>
      <p:cxnSp>
        <p:nvCxnSpPr>
          <p:cNvPr id="1535" name="Shape 1535"/>
          <p:cNvCxnSpPr>
            <a:stCxn id="1533" idx="3"/>
          </p:cNvCxnSpPr>
          <p:nvPr/>
        </p:nvCxnSpPr>
        <p:spPr>
          <a:xfrm>
            <a:off x="6396844" y="4722939"/>
            <a:ext cx="2271300" cy="0"/>
          </a:xfrm>
          <a:prstGeom prst="straightConnector1">
            <a:avLst/>
          </a:prstGeom>
          <a:noFill/>
          <a:ln cap="flat" cmpd="sng" w="50800">
            <a:solidFill>
              <a:srgbClr val="A5A5A5"/>
            </a:solidFill>
            <a:prstDash val="solid"/>
            <a:round/>
            <a:headEnd len="med" w="med" type="none"/>
            <a:tailEnd len="lg" w="lg" type="stealth"/>
          </a:ln>
          <a:effectLst>
            <a:outerShdw blurRad="40000" rotWithShape="0" dir="5400000" dist="20000">
              <a:srgbClr val="000000">
                <a:alpha val="37647"/>
              </a:srgbClr>
            </a:outerShdw>
          </a:effectLst>
        </p:spPr>
      </p:cxnSp>
      <p:graphicFrame>
        <p:nvGraphicFramePr>
          <p:cNvPr id="1536" name="Shape 1536"/>
          <p:cNvGraphicFramePr/>
          <p:nvPr/>
        </p:nvGraphicFramePr>
        <p:xfrm>
          <a:off x="112059" y="1960345"/>
          <a:ext cx="3000000" cy="3000000"/>
        </p:xfrm>
        <a:graphic>
          <a:graphicData uri="http://schemas.openxmlformats.org/drawingml/2006/table">
            <a:tbl>
              <a:tblPr bandRow="1" firstRow="1">
                <a:noFill/>
                <a:tableStyleId>{431F3E91-BA45-4D90-8841-192D94973009}</a:tableStyleId>
              </a:tblPr>
              <a:tblGrid>
                <a:gridCol w="356450"/>
                <a:gridCol w="356450"/>
                <a:gridCol w="356450"/>
                <a:gridCol w="356450"/>
                <a:gridCol w="356450"/>
                <a:gridCol w="356450"/>
                <a:gridCol w="356450"/>
                <a:gridCol w="356450"/>
              </a:tblGrid>
              <a:tr h="342050">
                <a:tc>
                  <a:txBody>
                    <a:bodyPr>
                      <a:noAutofit/>
                    </a:bodyPr>
                    <a:lstStyle/>
                    <a:p>
                      <a:pPr indent="0" lvl="0" marL="0" marR="0" rtl="0" algn="l">
                        <a:spcBef>
                          <a:spcPts val="0"/>
                        </a:spcBef>
                        <a:buNone/>
                      </a:pPr>
                      <a:r>
                        <a:rPr lang="en-US" sz="1800"/>
                        <a:t>1</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rPr lang="en-US" sz="1800"/>
                        <a:t>0</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rPr lang="en-US" sz="1800"/>
                        <a:t>1</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rPr lang="en-US" sz="1800"/>
                        <a:t>0</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rPr lang="en-US" sz="1800"/>
                        <a:t>1</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rPr lang="en-US" sz="1800"/>
                        <a:t>0</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rPr lang="en-US" sz="1800"/>
                        <a:t>9</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rPr lang="en-US" sz="1800"/>
                        <a:t>9</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r>
              <a:tr h="342050">
                <a:tc>
                  <a:txBody>
                    <a:bodyPr>
                      <a:noAutofit/>
                    </a:bodyPr>
                    <a:lstStyle/>
                    <a:p>
                      <a:pPr indent="0" lvl="0" marL="0" marR="0" rtl="0" algn="l">
                        <a:spcBef>
                          <a:spcPts val="0"/>
                        </a:spcBef>
                        <a:buNone/>
                      </a:pPr>
                      <a:r>
                        <a:rPr lang="en-US" sz="1800"/>
                        <a:t>1</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rPr lang="en-US" sz="1800"/>
                        <a:t>0</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rPr lang="en-US" sz="1800"/>
                        <a:t>1</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rPr lang="en-US" sz="1800"/>
                        <a:t>0</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rPr lang="en-US" sz="1800"/>
                        <a:t>0</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rPr lang="en-US" sz="1800"/>
                        <a:t>1</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rPr lang="en-US" sz="1800"/>
                        <a:t>9</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rPr lang="en-US" sz="1800"/>
                        <a:t>5</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r>
              <a:tr h="342050">
                <a:tc>
                  <a:txBody>
                    <a:bodyPr>
                      <a:noAutofit/>
                    </a:bodyPr>
                    <a:lstStyle/>
                    <a:p>
                      <a:pPr indent="0" lvl="0" marL="0" marR="0" rtl="0" algn="l">
                        <a:spcBef>
                          <a:spcPts val="0"/>
                        </a:spcBef>
                        <a:buNone/>
                      </a:pPr>
                      <a:r>
                        <a:rPr lang="en-US" sz="1800"/>
                        <a:t>1</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rPr lang="en-US" sz="1800"/>
                        <a:t>0</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rPr lang="en-US" sz="1800"/>
                        <a:t>0</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rPr lang="en-US" sz="1800"/>
                        <a:t>1</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rPr lang="en-US" sz="1800"/>
                        <a:t>1</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rPr lang="en-US" sz="1800"/>
                        <a:t>0</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rPr lang="en-US" sz="1800"/>
                        <a:t>7</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rPr lang="en-US" sz="1800"/>
                        <a:t>6</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r>
              <a:tr h="342050">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A5A5A5"/>
                      </a:solidFill>
                      <a:prstDash val="solid"/>
                      <a:round/>
                      <a:headEnd len="med" w="med" type="none"/>
                      <a:tailEnd len="med" w="med" type="none"/>
                    </a:lnB>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A5A5A5"/>
                      </a:solidFill>
                      <a:prstDash val="solid"/>
                      <a:round/>
                      <a:headEnd len="med" w="med" type="none"/>
                      <a:tailEnd len="med" w="med" type="none"/>
                    </a:lnB>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A5A5A5"/>
                      </a:solidFill>
                      <a:prstDash val="solid"/>
                      <a:round/>
                      <a:headEnd len="med" w="med" type="none"/>
                      <a:tailEnd len="med" w="med" type="none"/>
                    </a:lnB>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A5A5A5"/>
                      </a:solidFill>
                      <a:prstDash val="solid"/>
                      <a:round/>
                      <a:headEnd len="med" w="med" type="none"/>
                      <a:tailEnd len="med" w="med" type="none"/>
                    </a:lnB>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A5A5A5"/>
                      </a:solidFill>
                      <a:prstDash val="solid"/>
                      <a:round/>
                      <a:headEnd len="med" w="med" type="none"/>
                      <a:tailEnd len="med" w="med" type="none"/>
                    </a:lnB>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A5A5A5"/>
                      </a:solidFill>
                      <a:prstDash val="solid"/>
                      <a:round/>
                      <a:headEnd len="med" w="med" type="none"/>
                      <a:tailEnd len="med" w="med" type="none"/>
                    </a:lnB>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A5A5A5"/>
                      </a:solidFill>
                      <a:prstDash val="solid"/>
                      <a:round/>
                      <a:headEnd len="med" w="med" type="none"/>
                      <a:tailEnd len="med" w="med" type="none"/>
                    </a:lnB>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A5A5A5"/>
                      </a:solidFill>
                      <a:prstDash val="solid"/>
                      <a:round/>
                      <a:headEnd len="med" w="med" type="none"/>
                      <a:tailEnd len="med" w="med" type="none"/>
                    </a:lnB>
                  </a:tcPr>
                </a:tc>
              </a:tr>
              <a:tr h="342050">
                <a:tc>
                  <a:txBody>
                    <a:bodyPr>
                      <a:noAutofit/>
                    </a:bodyPr>
                    <a:lstStyle/>
                    <a:p>
                      <a:pPr indent="0" lvl="0" marL="0" marR="0" rtl="0" algn="l">
                        <a:spcBef>
                          <a:spcPts val="0"/>
                        </a:spcBef>
                        <a:buNone/>
                      </a:pPr>
                      <a:r>
                        <a:rPr lang="en-US" sz="1800">
                          <a:solidFill>
                            <a:srgbClr val="FFFFFF"/>
                          </a:solidFill>
                        </a:rPr>
                        <a:t>0</a:t>
                      </a:r>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604A7B"/>
                    </a:solidFill>
                  </a:tcPr>
                </a:tc>
                <a:tc>
                  <a:txBody>
                    <a:bodyPr>
                      <a:noAutofit/>
                    </a:bodyPr>
                    <a:lstStyle/>
                    <a:p>
                      <a:pPr indent="0" lvl="0" marL="0" marR="0" rtl="0" algn="l">
                        <a:spcBef>
                          <a:spcPts val="0"/>
                        </a:spcBef>
                        <a:buNone/>
                      </a:pPr>
                      <a:r>
                        <a:rPr lang="en-US" sz="1800">
                          <a:solidFill>
                            <a:srgbClr val="FFFFFF"/>
                          </a:solidFill>
                        </a:rPr>
                        <a:t>1</a:t>
                      </a:r>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604A7B"/>
                    </a:solidFill>
                  </a:tcPr>
                </a:tc>
                <a:tc>
                  <a:txBody>
                    <a:bodyPr>
                      <a:noAutofit/>
                    </a:bodyPr>
                    <a:lstStyle/>
                    <a:p>
                      <a:pPr indent="0" lvl="0" marL="0" marR="0" rtl="0" algn="l">
                        <a:spcBef>
                          <a:spcPts val="0"/>
                        </a:spcBef>
                        <a:buNone/>
                      </a:pPr>
                      <a:r>
                        <a:rPr lang="en-US" sz="1800">
                          <a:solidFill>
                            <a:srgbClr val="FFFFFF"/>
                          </a:solidFill>
                        </a:rPr>
                        <a:t>0</a:t>
                      </a:r>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604A7B"/>
                    </a:solidFill>
                  </a:tcPr>
                </a:tc>
                <a:tc>
                  <a:txBody>
                    <a:bodyPr>
                      <a:noAutofit/>
                    </a:bodyPr>
                    <a:lstStyle/>
                    <a:p>
                      <a:pPr indent="0" lvl="0" marL="0" marR="0" rtl="0" algn="l">
                        <a:spcBef>
                          <a:spcPts val="0"/>
                        </a:spcBef>
                        <a:buNone/>
                      </a:pPr>
                      <a:r>
                        <a:rPr lang="en-US" sz="1800">
                          <a:solidFill>
                            <a:srgbClr val="FFFFFF"/>
                          </a:solidFill>
                        </a:rPr>
                        <a:t>1</a:t>
                      </a:r>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604A7B"/>
                    </a:solidFill>
                  </a:tcPr>
                </a:tc>
                <a:tc>
                  <a:txBody>
                    <a:bodyPr>
                      <a:noAutofit/>
                    </a:bodyPr>
                    <a:lstStyle/>
                    <a:p>
                      <a:pPr indent="0" lvl="0" marL="0" marR="0" rtl="0" algn="l">
                        <a:spcBef>
                          <a:spcPts val="0"/>
                        </a:spcBef>
                        <a:buNone/>
                      </a:pPr>
                      <a:r>
                        <a:rPr lang="en-US" sz="1800">
                          <a:solidFill>
                            <a:srgbClr val="FFFFFF"/>
                          </a:solidFill>
                        </a:rPr>
                        <a:t>1</a:t>
                      </a:r>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604A7B"/>
                    </a:solidFill>
                  </a:tcPr>
                </a:tc>
                <a:tc>
                  <a:txBody>
                    <a:bodyPr>
                      <a:noAutofit/>
                    </a:bodyPr>
                    <a:lstStyle/>
                    <a:p>
                      <a:pPr indent="0" lvl="0" marL="0" marR="0" rtl="0" algn="l">
                        <a:spcBef>
                          <a:spcPts val="0"/>
                        </a:spcBef>
                        <a:buNone/>
                      </a:pPr>
                      <a:r>
                        <a:rPr lang="en-US" sz="1800">
                          <a:solidFill>
                            <a:srgbClr val="FFFFFF"/>
                          </a:solidFill>
                        </a:rPr>
                        <a:t>0</a:t>
                      </a:r>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604A7B"/>
                    </a:solidFill>
                  </a:tcPr>
                </a:tc>
                <a:tc>
                  <a:txBody>
                    <a:bodyPr>
                      <a:noAutofit/>
                    </a:bodyPr>
                    <a:lstStyle/>
                    <a:p>
                      <a:pPr indent="0" lvl="0" marL="0" marR="0" rtl="0" algn="l">
                        <a:spcBef>
                          <a:spcPts val="0"/>
                        </a:spcBef>
                        <a:buNone/>
                      </a:pPr>
                      <a:r>
                        <a:rPr lang="en-US" sz="1800">
                          <a:solidFill>
                            <a:srgbClr val="FFFFFF"/>
                          </a:solidFill>
                        </a:rPr>
                        <a:t>2</a:t>
                      </a:r>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604A7B"/>
                    </a:solidFill>
                  </a:tcPr>
                </a:tc>
                <a:tc>
                  <a:txBody>
                    <a:bodyPr>
                      <a:noAutofit/>
                    </a:bodyPr>
                    <a:lstStyle/>
                    <a:p>
                      <a:pPr indent="0" lvl="0" marL="0" marR="0" rtl="0" algn="l">
                        <a:spcBef>
                          <a:spcPts val="0"/>
                        </a:spcBef>
                        <a:buNone/>
                      </a:pPr>
                      <a:r>
                        <a:rPr lang="en-US" sz="1800">
                          <a:solidFill>
                            <a:srgbClr val="FFFFFF"/>
                          </a:solidFill>
                        </a:rPr>
                        <a:t>5</a:t>
                      </a:r>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604A7B"/>
                    </a:solidFill>
                  </a:tcPr>
                </a:tc>
              </a:tr>
              <a:tr h="342050">
                <a:tc>
                  <a:txBody>
                    <a:bodyPr>
                      <a:noAutofit/>
                    </a:bodyPr>
                    <a:lstStyle/>
                    <a:p>
                      <a:pPr indent="0" lvl="0" marL="0" marR="0" rtl="0" algn="l">
                        <a:spcBef>
                          <a:spcPts val="0"/>
                        </a:spcBef>
                        <a:buNone/>
                      </a:pPr>
                      <a:r>
                        <a:rPr lang="en-US" sz="1800">
                          <a:solidFill>
                            <a:srgbClr val="FFFFFF"/>
                          </a:solidFill>
                        </a:rPr>
                        <a:t>0</a:t>
                      </a:r>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604A7B"/>
                    </a:solidFill>
                  </a:tcPr>
                </a:tc>
                <a:tc>
                  <a:txBody>
                    <a:bodyPr>
                      <a:noAutofit/>
                    </a:bodyPr>
                    <a:lstStyle/>
                    <a:p>
                      <a:pPr indent="0" lvl="0" marL="0" marR="0" rtl="0" algn="l">
                        <a:spcBef>
                          <a:spcPts val="0"/>
                        </a:spcBef>
                        <a:buNone/>
                      </a:pPr>
                      <a:r>
                        <a:rPr lang="en-US" sz="1800">
                          <a:solidFill>
                            <a:srgbClr val="FFFFFF"/>
                          </a:solidFill>
                        </a:rPr>
                        <a:t>1</a:t>
                      </a:r>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604A7B"/>
                    </a:solidFill>
                  </a:tcPr>
                </a:tc>
                <a:tc>
                  <a:txBody>
                    <a:bodyPr>
                      <a:noAutofit/>
                    </a:bodyPr>
                    <a:lstStyle/>
                    <a:p>
                      <a:pPr indent="0" lvl="0" marL="0" marR="0" rtl="0" algn="l">
                        <a:spcBef>
                          <a:spcPts val="0"/>
                        </a:spcBef>
                        <a:buNone/>
                      </a:pPr>
                      <a:r>
                        <a:rPr lang="en-US" sz="1800">
                          <a:solidFill>
                            <a:srgbClr val="FFFFFF"/>
                          </a:solidFill>
                        </a:rPr>
                        <a:t>0</a:t>
                      </a:r>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604A7B"/>
                    </a:solidFill>
                  </a:tcPr>
                </a:tc>
                <a:tc>
                  <a:txBody>
                    <a:bodyPr>
                      <a:noAutofit/>
                    </a:bodyPr>
                    <a:lstStyle/>
                    <a:p>
                      <a:pPr indent="0" lvl="0" marL="0" marR="0" rtl="0" algn="l">
                        <a:spcBef>
                          <a:spcPts val="0"/>
                        </a:spcBef>
                        <a:buNone/>
                      </a:pPr>
                      <a:r>
                        <a:rPr lang="en-US" sz="1800">
                          <a:solidFill>
                            <a:srgbClr val="FFFFFF"/>
                          </a:solidFill>
                        </a:rPr>
                        <a:t>1</a:t>
                      </a:r>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604A7B"/>
                    </a:solidFill>
                  </a:tcPr>
                </a:tc>
                <a:tc>
                  <a:txBody>
                    <a:bodyPr>
                      <a:noAutofit/>
                    </a:bodyPr>
                    <a:lstStyle/>
                    <a:p>
                      <a:pPr indent="0" lvl="0" marL="0" marR="0" rtl="0" algn="l">
                        <a:spcBef>
                          <a:spcPts val="0"/>
                        </a:spcBef>
                        <a:buNone/>
                      </a:pPr>
                      <a:r>
                        <a:rPr lang="en-US" sz="1800">
                          <a:solidFill>
                            <a:srgbClr val="FFFFFF"/>
                          </a:solidFill>
                        </a:rPr>
                        <a:t>0</a:t>
                      </a:r>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604A7B"/>
                    </a:solidFill>
                  </a:tcPr>
                </a:tc>
                <a:tc>
                  <a:txBody>
                    <a:bodyPr>
                      <a:noAutofit/>
                    </a:bodyPr>
                    <a:lstStyle/>
                    <a:p>
                      <a:pPr indent="0" lvl="0" marL="0" marR="0" rtl="0" algn="l">
                        <a:spcBef>
                          <a:spcPts val="0"/>
                        </a:spcBef>
                        <a:buNone/>
                      </a:pPr>
                      <a:r>
                        <a:rPr lang="en-US" sz="1800">
                          <a:solidFill>
                            <a:srgbClr val="FFFFFF"/>
                          </a:solidFill>
                        </a:rPr>
                        <a:t>1</a:t>
                      </a:r>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604A7B"/>
                    </a:solidFill>
                  </a:tcPr>
                </a:tc>
                <a:tc>
                  <a:txBody>
                    <a:bodyPr>
                      <a:noAutofit/>
                    </a:bodyPr>
                    <a:lstStyle/>
                    <a:p>
                      <a:pPr indent="0" lvl="0" marL="0" marR="0" rtl="0" algn="l">
                        <a:spcBef>
                          <a:spcPts val="0"/>
                        </a:spcBef>
                        <a:buNone/>
                      </a:pPr>
                      <a:r>
                        <a:rPr lang="en-US" sz="1800">
                          <a:solidFill>
                            <a:srgbClr val="FFFFFF"/>
                          </a:solidFill>
                        </a:rPr>
                        <a:t>2</a:t>
                      </a:r>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604A7B"/>
                    </a:solidFill>
                  </a:tcPr>
                </a:tc>
                <a:tc>
                  <a:txBody>
                    <a:bodyPr>
                      <a:noAutofit/>
                    </a:bodyPr>
                    <a:lstStyle/>
                    <a:p>
                      <a:pPr indent="0" lvl="0" marL="0" marR="0" rtl="0" algn="l">
                        <a:spcBef>
                          <a:spcPts val="0"/>
                        </a:spcBef>
                        <a:buNone/>
                      </a:pPr>
                      <a:r>
                        <a:rPr lang="en-US" sz="1800">
                          <a:solidFill>
                            <a:srgbClr val="FFFFFF"/>
                          </a:solidFill>
                        </a:rPr>
                        <a:t>6</a:t>
                      </a:r>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604A7B"/>
                    </a:solidFill>
                  </a:tcPr>
                </a:tc>
              </a:tr>
              <a:tr h="342050">
                <a:tc>
                  <a:txBody>
                    <a:bodyPr>
                      <a:noAutofit/>
                    </a:bodyPr>
                    <a:lstStyle/>
                    <a:p>
                      <a:pPr indent="0" lvl="0" marL="0" marR="0" rtl="0" algn="l">
                        <a:spcBef>
                          <a:spcPts val="0"/>
                        </a:spcBef>
                        <a:buNone/>
                      </a:pPr>
                      <a:r>
                        <a:rPr lang="en-US" sz="1800">
                          <a:solidFill>
                            <a:srgbClr val="FFFFFF"/>
                          </a:solidFill>
                        </a:rPr>
                        <a:t>0</a:t>
                      </a:r>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604A7B"/>
                    </a:solidFill>
                  </a:tcPr>
                </a:tc>
                <a:tc>
                  <a:txBody>
                    <a:bodyPr>
                      <a:noAutofit/>
                    </a:bodyPr>
                    <a:lstStyle/>
                    <a:p>
                      <a:pPr indent="0" lvl="0" marL="0" marR="0" rtl="0" algn="l">
                        <a:spcBef>
                          <a:spcPts val="0"/>
                        </a:spcBef>
                        <a:buNone/>
                      </a:pPr>
                      <a:r>
                        <a:rPr lang="en-US" sz="1800">
                          <a:solidFill>
                            <a:srgbClr val="FFFFFF"/>
                          </a:solidFill>
                        </a:rPr>
                        <a:t>1</a:t>
                      </a:r>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604A7B"/>
                    </a:solidFill>
                  </a:tcPr>
                </a:tc>
                <a:tc>
                  <a:txBody>
                    <a:bodyPr>
                      <a:noAutofit/>
                    </a:bodyPr>
                    <a:lstStyle/>
                    <a:p>
                      <a:pPr indent="0" lvl="0" marL="0" marR="0" rtl="0" algn="l">
                        <a:spcBef>
                          <a:spcPts val="0"/>
                        </a:spcBef>
                        <a:buNone/>
                      </a:pPr>
                      <a:r>
                        <a:rPr lang="en-US" sz="1800">
                          <a:solidFill>
                            <a:srgbClr val="FFFFFF"/>
                          </a:solidFill>
                        </a:rPr>
                        <a:t>0</a:t>
                      </a:r>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604A7B"/>
                    </a:solidFill>
                  </a:tcPr>
                </a:tc>
                <a:tc>
                  <a:txBody>
                    <a:bodyPr>
                      <a:noAutofit/>
                    </a:bodyPr>
                    <a:lstStyle/>
                    <a:p>
                      <a:pPr indent="0" lvl="0" marL="0" marR="0" rtl="0" algn="l">
                        <a:spcBef>
                          <a:spcPts val="0"/>
                        </a:spcBef>
                        <a:buNone/>
                      </a:pPr>
                      <a:r>
                        <a:rPr lang="en-US" sz="1800">
                          <a:solidFill>
                            <a:srgbClr val="FFFFFF"/>
                          </a:solidFill>
                        </a:rPr>
                        <a:t>1</a:t>
                      </a:r>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604A7B"/>
                    </a:solidFill>
                  </a:tcPr>
                </a:tc>
                <a:tc>
                  <a:txBody>
                    <a:bodyPr>
                      <a:noAutofit/>
                    </a:bodyPr>
                    <a:lstStyle/>
                    <a:p>
                      <a:pPr indent="0" lvl="0" marL="0" marR="0" rtl="0" algn="l">
                        <a:spcBef>
                          <a:spcPts val="0"/>
                        </a:spcBef>
                        <a:buNone/>
                      </a:pPr>
                      <a:r>
                        <a:rPr lang="en-US" sz="1800">
                          <a:solidFill>
                            <a:srgbClr val="FFFFFF"/>
                          </a:solidFill>
                        </a:rPr>
                        <a:t>0</a:t>
                      </a:r>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604A7B"/>
                    </a:solidFill>
                  </a:tcPr>
                </a:tc>
                <a:tc>
                  <a:txBody>
                    <a:bodyPr>
                      <a:noAutofit/>
                    </a:bodyPr>
                    <a:lstStyle/>
                    <a:p>
                      <a:pPr indent="0" lvl="0" marL="0" marR="0" rtl="0" algn="l">
                        <a:spcBef>
                          <a:spcPts val="0"/>
                        </a:spcBef>
                        <a:buNone/>
                      </a:pPr>
                      <a:r>
                        <a:rPr lang="en-US" sz="1800">
                          <a:solidFill>
                            <a:srgbClr val="FFFFFF"/>
                          </a:solidFill>
                        </a:rPr>
                        <a:t>1</a:t>
                      </a:r>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604A7B"/>
                    </a:solidFill>
                  </a:tcPr>
                </a:tc>
                <a:tc>
                  <a:txBody>
                    <a:bodyPr>
                      <a:noAutofit/>
                    </a:bodyPr>
                    <a:lstStyle/>
                    <a:p>
                      <a:pPr indent="0" lvl="0" marL="0" marR="0" rtl="0" algn="l">
                        <a:spcBef>
                          <a:spcPts val="0"/>
                        </a:spcBef>
                        <a:buNone/>
                      </a:pPr>
                      <a:r>
                        <a:rPr lang="en-US" sz="1800">
                          <a:solidFill>
                            <a:srgbClr val="FFFFFF"/>
                          </a:solidFill>
                        </a:rPr>
                        <a:t>3</a:t>
                      </a:r>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604A7B"/>
                    </a:solidFill>
                  </a:tcPr>
                </a:tc>
                <a:tc>
                  <a:txBody>
                    <a:bodyPr>
                      <a:noAutofit/>
                    </a:bodyPr>
                    <a:lstStyle/>
                    <a:p>
                      <a:pPr indent="0" lvl="0" marL="0" marR="0" rtl="0" algn="l">
                        <a:spcBef>
                          <a:spcPts val="0"/>
                        </a:spcBef>
                        <a:buNone/>
                      </a:pPr>
                      <a:r>
                        <a:rPr lang="en-US" sz="1800">
                          <a:solidFill>
                            <a:srgbClr val="FFFFFF"/>
                          </a:solidFill>
                        </a:rPr>
                        <a:t>2</a:t>
                      </a:r>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604A7B"/>
                    </a:solidFill>
                  </a:tcPr>
                </a:tc>
              </a:tr>
            </a:tbl>
          </a:graphicData>
        </a:graphic>
      </p:graphicFrame>
      <p:graphicFrame>
        <p:nvGraphicFramePr>
          <p:cNvPr id="1537" name="Shape 1537"/>
          <p:cNvGraphicFramePr/>
          <p:nvPr/>
        </p:nvGraphicFramePr>
        <p:xfrm>
          <a:off x="3321320" y="1966467"/>
          <a:ext cx="3000000" cy="3000000"/>
        </p:xfrm>
        <a:graphic>
          <a:graphicData uri="http://schemas.openxmlformats.org/drawingml/2006/table">
            <a:tbl>
              <a:tblPr bandRow="1" firstRow="1">
                <a:noFill/>
                <a:tableStyleId>{431F3E91-BA45-4D90-8841-192D94973009}</a:tableStyleId>
              </a:tblPr>
              <a:tblGrid>
                <a:gridCol w="356450"/>
                <a:gridCol w="356450"/>
                <a:gridCol w="356450"/>
                <a:gridCol w="356450"/>
                <a:gridCol w="356450"/>
                <a:gridCol w="356450"/>
                <a:gridCol w="356450"/>
                <a:gridCol w="356450"/>
                <a:gridCol w="356450"/>
                <a:gridCol w="356450"/>
                <a:gridCol w="356450"/>
                <a:gridCol w="356450"/>
                <a:gridCol w="356450"/>
                <a:gridCol w="356450"/>
                <a:gridCol w="356450"/>
              </a:tblGrid>
              <a:tr h="342050">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rPr lang="en-US" sz="1800"/>
                        <a:t>…</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r>
              <a:tr h="342050">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rPr lang="en-US" sz="1800"/>
                        <a:t>…</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r>
              <a:tr h="342050">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rPr lang="en-US" sz="1800"/>
                        <a:t>…</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r>
              <a:tr h="342050">
                <a:tc>
                  <a:txBody>
                    <a:bodyPr>
                      <a:noAutofit/>
                    </a:bodyPr>
                    <a:lstStyle/>
                    <a:p>
                      <a:pPr indent="0" lvl="0" marL="0" marR="0" rtl="0" algn="l">
                        <a:spcBef>
                          <a:spcPts val="0"/>
                        </a:spcBef>
                        <a:buNone/>
                      </a:pPr>
                      <a:r>
                        <a:rPr lang="en-US" sz="1800"/>
                        <a:t>…</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A5A5A5"/>
                      </a:solidFill>
                      <a:prstDash val="solid"/>
                      <a:round/>
                      <a:headEnd len="med" w="med" type="none"/>
                      <a:tailEnd len="med" w="med" type="none"/>
                    </a:lnB>
                  </a:tcPr>
                </a:tc>
                <a:tc>
                  <a:txBody>
                    <a:bodyPr>
                      <a:noAutofit/>
                    </a:bodyPr>
                    <a:lstStyle/>
                    <a:p>
                      <a:pPr indent="0" lvl="0" marL="0" marR="0" rtl="0" algn="l">
                        <a:spcBef>
                          <a:spcPts val="0"/>
                        </a:spcBef>
                        <a:buNone/>
                      </a:pPr>
                      <a:r>
                        <a:rPr lang="en-US" sz="1800"/>
                        <a:t>…</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A5A5A5"/>
                      </a:solidFill>
                      <a:prstDash val="solid"/>
                      <a:round/>
                      <a:headEnd len="med" w="med" type="none"/>
                      <a:tailEnd len="med" w="med" type="none"/>
                    </a:lnB>
                  </a:tcPr>
                </a:tc>
                <a:tc>
                  <a:txBody>
                    <a:bodyPr>
                      <a:noAutofit/>
                    </a:bodyPr>
                    <a:lstStyle/>
                    <a:p>
                      <a:pPr indent="0" lvl="0" marL="0" marR="0" rtl="0" algn="l">
                        <a:spcBef>
                          <a:spcPts val="0"/>
                        </a:spcBef>
                        <a:buNone/>
                      </a:pPr>
                      <a:r>
                        <a:rPr lang="en-US" sz="1800"/>
                        <a:t>…</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A5A5A5"/>
                      </a:solidFill>
                      <a:prstDash val="solid"/>
                      <a:round/>
                      <a:headEnd len="med" w="med" type="none"/>
                      <a:tailEnd len="med" w="med" type="none"/>
                    </a:lnB>
                  </a:tcPr>
                </a:tc>
                <a:tc>
                  <a:txBody>
                    <a:bodyPr>
                      <a:noAutofit/>
                    </a:bodyPr>
                    <a:lstStyle/>
                    <a:p>
                      <a:pPr indent="0" lvl="0" marL="0" marR="0" rtl="0" algn="l">
                        <a:spcBef>
                          <a:spcPts val="0"/>
                        </a:spcBef>
                        <a:buNone/>
                      </a:pPr>
                      <a:r>
                        <a:rPr lang="en-US" sz="1800"/>
                        <a:t>…</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A5A5A5"/>
                      </a:solidFill>
                      <a:prstDash val="solid"/>
                      <a:round/>
                      <a:headEnd len="med" w="med" type="none"/>
                      <a:tailEnd len="med" w="med" type="none"/>
                    </a:lnB>
                  </a:tcPr>
                </a:tc>
                <a:tc>
                  <a:txBody>
                    <a:bodyPr>
                      <a:noAutofit/>
                    </a:bodyPr>
                    <a:lstStyle/>
                    <a:p>
                      <a:pPr indent="0" lvl="0" marL="0" marR="0" rtl="0" algn="l">
                        <a:spcBef>
                          <a:spcPts val="0"/>
                        </a:spcBef>
                        <a:buNone/>
                      </a:pPr>
                      <a:r>
                        <a:rPr lang="en-US" sz="1800"/>
                        <a:t>…</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A5A5A5"/>
                      </a:solidFill>
                      <a:prstDash val="solid"/>
                      <a:round/>
                      <a:headEnd len="med" w="med" type="none"/>
                      <a:tailEnd len="med" w="med" type="none"/>
                    </a:lnB>
                  </a:tcPr>
                </a:tc>
                <a:tc>
                  <a:txBody>
                    <a:bodyPr>
                      <a:noAutofit/>
                    </a:bodyPr>
                    <a:lstStyle/>
                    <a:p>
                      <a:pPr indent="0" lvl="0" marL="0" marR="0" rtl="0" algn="l">
                        <a:spcBef>
                          <a:spcPts val="0"/>
                        </a:spcBef>
                        <a:buNone/>
                      </a:pPr>
                      <a:r>
                        <a:rPr lang="en-US" sz="1800"/>
                        <a:t>…</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A5A5A5"/>
                      </a:solidFill>
                      <a:prstDash val="solid"/>
                      <a:round/>
                      <a:headEnd len="med" w="med" type="none"/>
                      <a:tailEnd len="med" w="med" type="none"/>
                    </a:lnB>
                  </a:tcPr>
                </a:tc>
                <a:tc>
                  <a:txBody>
                    <a:bodyPr>
                      <a:noAutofit/>
                    </a:bodyPr>
                    <a:lstStyle/>
                    <a:p>
                      <a:pPr indent="0" lvl="0" marL="0" marR="0" rtl="0" algn="l">
                        <a:spcBef>
                          <a:spcPts val="0"/>
                        </a:spcBef>
                        <a:buNone/>
                      </a:pPr>
                      <a:r>
                        <a:rPr lang="en-US" sz="1800"/>
                        <a:t>…</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A5A5A5"/>
                      </a:solidFill>
                      <a:prstDash val="solid"/>
                      <a:round/>
                      <a:headEnd len="med" w="med" type="none"/>
                      <a:tailEnd len="med" w="med" type="none"/>
                    </a:lnB>
                  </a:tcPr>
                </a:tc>
                <a:tc>
                  <a:txBody>
                    <a:bodyPr>
                      <a:noAutofit/>
                    </a:bodyPr>
                    <a:lstStyle/>
                    <a:p>
                      <a:pPr indent="0" lvl="0" marL="0" marR="0" rtl="0" algn="l">
                        <a:spcBef>
                          <a:spcPts val="0"/>
                        </a:spcBef>
                        <a:buNone/>
                      </a:pPr>
                      <a:r>
                        <a:rPr lang="en-US" sz="1800"/>
                        <a:t>…</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A5A5A5"/>
                      </a:solidFill>
                      <a:prstDash val="solid"/>
                      <a:round/>
                      <a:headEnd len="med" w="med" type="none"/>
                      <a:tailEnd len="med" w="med" type="none"/>
                    </a:lnB>
                  </a:tcPr>
                </a:tc>
                <a:tc>
                  <a:txBody>
                    <a:bodyPr>
                      <a:noAutofit/>
                    </a:bodyPr>
                    <a:lstStyle/>
                    <a:p>
                      <a:pPr indent="0" lvl="0" marL="0" marR="0" rtl="0" algn="l">
                        <a:spcBef>
                          <a:spcPts val="0"/>
                        </a:spcBef>
                        <a:buNone/>
                      </a:pPr>
                      <a:r>
                        <a:rPr lang="en-US" sz="1800"/>
                        <a:t>…</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A5A5A5"/>
                      </a:solidFill>
                      <a:prstDash val="solid"/>
                      <a:round/>
                      <a:headEnd len="med" w="med" type="none"/>
                      <a:tailEnd len="med" w="med" type="none"/>
                    </a:lnB>
                  </a:tcPr>
                </a:tc>
                <a:tc>
                  <a:txBody>
                    <a:bodyPr>
                      <a:noAutofit/>
                    </a:bodyPr>
                    <a:lstStyle/>
                    <a:p>
                      <a:pPr indent="0" lvl="0" marL="0" marR="0" rtl="0" algn="l">
                        <a:spcBef>
                          <a:spcPts val="0"/>
                        </a:spcBef>
                        <a:buNone/>
                      </a:pPr>
                      <a:r>
                        <a:rPr lang="en-US" sz="1800"/>
                        <a:t>…</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A5A5A5"/>
                      </a:solidFill>
                      <a:prstDash val="solid"/>
                      <a:round/>
                      <a:headEnd len="med" w="med" type="none"/>
                      <a:tailEnd len="med" w="med" type="none"/>
                    </a:lnB>
                  </a:tcPr>
                </a:tc>
                <a:tc>
                  <a:txBody>
                    <a:bodyPr>
                      <a:noAutofit/>
                    </a:bodyPr>
                    <a:lstStyle/>
                    <a:p>
                      <a:pPr indent="0" lvl="0" marL="0" marR="0" rtl="0" algn="l">
                        <a:spcBef>
                          <a:spcPts val="0"/>
                        </a:spcBef>
                        <a:buNone/>
                      </a:pPr>
                      <a:r>
                        <a:rPr lang="en-US" sz="1800"/>
                        <a:t>…</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A5A5A5"/>
                      </a:solidFill>
                      <a:prstDash val="solid"/>
                      <a:round/>
                      <a:headEnd len="med" w="med" type="none"/>
                      <a:tailEnd len="med" w="med" type="none"/>
                    </a:lnB>
                  </a:tcPr>
                </a:tc>
                <a:tc>
                  <a:txBody>
                    <a:bodyPr>
                      <a:noAutofit/>
                    </a:bodyPr>
                    <a:lstStyle/>
                    <a:p>
                      <a:pPr indent="0" lvl="0" marL="0" marR="0" rtl="0" algn="l">
                        <a:spcBef>
                          <a:spcPts val="0"/>
                        </a:spcBef>
                        <a:buNone/>
                      </a:pPr>
                      <a:r>
                        <a:rPr lang="en-US" sz="1800"/>
                        <a:t>…</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A5A5A5"/>
                      </a:solidFill>
                      <a:prstDash val="solid"/>
                      <a:round/>
                      <a:headEnd len="med" w="med" type="none"/>
                      <a:tailEnd len="med" w="med" type="none"/>
                    </a:lnB>
                  </a:tcPr>
                </a:tc>
                <a:tc>
                  <a:txBody>
                    <a:bodyPr>
                      <a:noAutofit/>
                    </a:bodyPr>
                    <a:lstStyle/>
                    <a:p>
                      <a:pPr indent="0" lvl="0" marL="0" marR="0" rtl="0" algn="l">
                        <a:spcBef>
                          <a:spcPts val="0"/>
                        </a:spcBef>
                        <a:buNone/>
                      </a:pPr>
                      <a:r>
                        <a:rPr lang="en-US" sz="1800"/>
                        <a:t>…</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A5A5A5"/>
                      </a:solidFill>
                      <a:prstDash val="solid"/>
                      <a:round/>
                      <a:headEnd len="med" w="med" type="none"/>
                      <a:tailEnd len="med" w="med" type="none"/>
                    </a:lnB>
                  </a:tcPr>
                </a:tc>
                <a:tc>
                  <a:txBody>
                    <a:bodyPr>
                      <a:noAutofit/>
                    </a:bodyPr>
                    <a:lstStyle/>
                    <a:p>
                      <a:pPr indent="0" lvl="0" marL="0" marR="0" rtl="0" algn="l">
                        <a:spcBef>
                          <a:spcPts val="0"/>
                        </a:spcBef>
                        <a:buNone/>
                      </a:pPr>
                      <a:r>
                        <a:rPr lang="en-US" sz="1800"/>
                        <a:t>…</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A5A5A5"/>
                      </a:solidFill>
                      <a:prstDash val="solid"/>
                      <a:round/>
                      <a:headEnd len="med" w="med" type="none"/>
                      <a:tailEnd len="med" w="med" type="none"/>
                    </a:lnB>
                  </a:tcPr>
                </a:tc>
                <a:tc>
                  <a:txBody>
                    <a:bodyPr>
                      <a:noAutofit/>
                    </a:bodyPr>
                    <a:lstStyle/>
                    <a:p>
                      <a:pPr indent="0" lvl="0" marL="0" marR="0" rtl="0" algn="l">
                        <a:spcBef>
                          <a:spcPts val="0"/>
                        </a:spcBef>
                        <a:buNone/>
                      </a:pPr>
                      <a:r>
                        <a:rPr lang="en-US" sz="1800"/>
                        <a:t>…</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A5A5A5"/>
                      </a:solidFill>
                      <a:prstDash val="solid"/>
                      <a:round/>
                      <a:headEnd len="med" w="med" type="none"/>
                      <a:tailEnd len="med" w="med" type="none"/>
                    </a:lnB>
                  </a:tcPr>
                </a:tc>
              </a:tr>
              <a:tr h="342050">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rPr lang="en-US" sz="1800">
                          <a:solidFill>
                            <a:schemeClr val="lt1"/>
                          </a:solidFill>
                        </a:rPr>
                        <a:t>…</a:t>
                      </a:r>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r>
              <a:tr h="342050">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rPr lang="en-US" sz="1800">
                          <a:solidFill>
                            <a:schemeClr val="lt1"/>
                          </a:solidFill>
                        </a:rPr>
                        <a:t>…</a:t>
                      </a:r>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r>
              <a:tr h="342050">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rPr lang="en-US" sz="1800">
                          <a:solidFill>
                            <a:schemeClr val="lt1"/>
                          </a:solidFill>
                        </a:rPr>
                        <a:t>…</a:t>
                      </a:r>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r>
            </a:tbl>
          </a:graphicData>
        </a:graphic>
      </p:graphicFrame>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41" name="Shape 1541"/>
        <p:cNvGrpSpPr/>
        <p:nvPr/>
      </p:nvGrpSpPr>
      <p:grpSpPr>
        <a:xfrm>
          <a:off x="0" y="0"/>
          <a:ext cx="0" cy="0"/>
          <a:chOff x="0" y="0"/>
          <a:chExt cx="0" cy="0"/>
        </a:xfrm>
      </p:grpSpPr>
      <p:sp>
        <p:nvSpPr>
          <p:cNvPr id="1542" name="Shape 1542"/>
          <p:cNvSpPr txBox="1"/>
          <p:nvPr/>
        </p:nvSpPr>
        <p:spPr>
          <a:xfrm>
            <a:off x="3127190" y="308133"/>
            <a:ext cx="2889621" cy="369332"/>
          </a:xfrm>
          <a:prstGeom prst="rect">
            <a:avLst/>
          </a:prstGeom>
          <a:noFill/>
          <a:ln>
            <a:noFill/>
          </a:ln>
        </p:spPr>
        <p:txBody>
          <a:bodyPr anchorCtr="0" anchor="t" bIns="45700" lIns="91425" rIns="91425" wrap="square" tIns="45700">
            <a:noAutofit/>
          </a:bodyPr>
          <a:lstStyle/>
          <a:p>
            <a:pPr indent="-114300" lvl="0" marL="0" marR="0" rtl="0" algn="l">
              <a:lnSpc>
                <a:spcPct val="100000"/>
              </a:lnSpc>
              <a:spcBef>
                <a:spcPts val="0"/>
              </a:spcBef>
              <a:spcAft>
                <a:spcPts val="0"/>
              </a:spcAft>
              <a:buClr>
                <a:srgbClr val="000000"/>
              </a:buClr>
              <a:buSzPts val="1800"/>
              <a:buFont typeface="Calibri"/>
              <a:buNone/>
            </a:pPr>
            <a:r>
              <a:rPr b="0" i="0" lang="en-US" sz="1800" u="none" cap="none" strike="noStrike">
                <a:solidFill>
                  <a:srgbClr val="000000"/>
                </a:solidFill>
                <a:latin typeface="Calibri"/>
                <a:ea typeface="Calibri"/>
                <a:cs typeface="Calibri"/>
                <a:sym typeface="Calibri"/>
              </a:rPr>
              <a:t>Group assignment: MJ group</a:t>
            </a:r>
          </a:p>
        </p:txBody>
      </p:sp>
      <p:cxnSp>
        <p:nvCxnSpPr>
          <p:cNvPr id="1543" name="Shape 1543"/>
          <p:cNvCxnSpPr>
            <a:stCxn id="1542" idx="1"/>
          </p:cNvCxnSpPr>
          <p:nvPr/>
        </p:nvCxnSpPr>
        <p:spPr>
          <a:xfrm flipH="1">
            <a:off x="273890" y="492799"/>
            <a:ext cx="2853300" cy="1337700"/>
          </a:xfrm>
          <a:prstGeom prst="straightConnector1">
            <a:avLst/>
          </a:prstGeom>
          <a:noFill/>
          <a:ln cap="flat" cmpd="sng" w="50800">
            <a:solidFill>
              <a:srgbClr val="A5A5A5"/>
            </a:solidFill>
            <a:prstDash val="solid"/>
            <a:round/>
            <a:headEnd len="med" w="med" type="none"/>
            <a:tailEnd len="lg" w="lg" type="stealth"/>
          </a:ln>
          <a:effectLst>
            <a:outerShdw blurRad="40000" rotWithShape="0" dir="5400000" dist="20000">
              <a:srgbClr val="000000">
                <a:alpha val="37647"/>
              </a:srgbClr>
            </a:outerShdw>
          </a:effectLst>
        </p:spPr>
      </p:cxnSp>
      <p:sp>
        <p:nvSpPr>
          <p:cNvPr id="1544" name="Shape 1544"/>
          <p:cNvSpPr txBox="1"/>
          <p:nvPr/>
        </p:nvSpPr>
        <p:spPr>
          <a:xfrm>
            <a:off x="4895288" y="4962464"/>
            <a:ext cx="2252690" cy="369332"/>
          </a:xfrm>
          <a:prstGeom prst="rect">
            <a:avLst/>
          </a:prstGeom>
          <a:noFill/>
          <a:ln>
            <a:noFill/>
          </a:ln>
        </p:spPr>
        <p:txBody>
          <a:bodyPr anchorCtr="0" anchor="t" bIns="45700" lIns="91425" rIns="91425" wrap="square" tIns="45700">
            <a:noAutofit/>
          </a:bodyPr>
          <a:lstStyle/>
          <a:p>
            <a:pPr indent="-114300" lvl="0" marL="0" marR="0" rtl="0" algn="l">
              <a:lnSpc>
                <a:spcPct val="100000"/>
              </a:lnSpc>
              <a:spcBef>
                <a:spcPts val="0"/>
              </a:spcBef>
              <a:spcAft>
                <a:spcPts val="0"/>
              </a:spcAft>
              <a:buClr>
                <a:srgbClr val="000000"/>
              </a:buClr>
              <a:buSzPts val="1800"/>
              <a:buFont typeface="Calibri"/>
              <a:buNone/>
            </a:pPr>
            <a:r>
              <a:rPr b="0" i="0" lang="en-US" sz="1800" u="none" cap="none" strike="noStrike">
                <a:solidFill>
                  <a:srgbClr val="000000"/>
                </a:solidFill>
                <a:latin typeface="Calibri"/>
                <a:ea typeface="Calibri"/>
                <a:cs typeface="Calibri"/>
                <a:sym typeface="Calibri"/>
              </a:rPr>
              <a:t>Contrast Data (Brains)</a:t>
            </a:r>
          </a:p>
        </p:txBody>
      </p:sp>
      <p:sp>
        <p:nvSpPr>
          <p:cNvPr id="1545" name="Shape 1545"/>
          <p:cNvSpPr txBox="1"/>
          <p:nvPr/>
        </p:nvSpPr>
        <p:spPr>
          <a:xfrm>
            <a:off x="5596625" y="4538273"/>
            <a:ext cx="800219" cy="369332"/>
          </a:xfrm>
          <a:prstGeom prst="rect">
            <a:avLst/>
          </a:prstGeom>
          <a:noFill/>
          <a:ln>
            <a:noFill/>
          </a:ln>
        </p:spPr>
        <p:txBody>
          <a:bodyPr anchorCtr="0" anchor="t" bIns="45700" lIns="91425" rIns="91425" wrap="square" tIns="45700">
            <a:noAutofit/>
          </a:bodyPr>
          <a:lstStyle/>
          <a:p>
            <a:pPr indent="-114300" lvl="0" marL="0" marR="0" rtl="0" algn="l">
              <a:lnSpc>
                <a:spcPct val="100000"/>
              </a:lnSpc>
              <a:spcBef>
                <a:spcPts val="0"/>
              </a:spcBef>
              <a:spcAft>
                <a:spcPts val="0"/>
              </a:spcAft>
              <a:buClr>
                <a:srgbClr val="000000"/>
              </a:buClr>
              <a:buSzPts val="1800"/>
              <a:buFont typeface="Calibri"/>
              <a:buNone/>
            </a:pPr>
            <a:r>
              <a:rPr b="0" i="0" lang="en-US" sz="1800" u="none" cap="none" strike="noStrike">
                <a:solidFill>
                  <a:srgbClr val="000000"/>
                </a:solidFill>
                <a:latin typeface="Calibri"/>
                <a:ea typeface="Calibri"/>
                <a:cs typeface="Calibri"/>
                <a:sym typeface="Calibri"/>
              </a:rPr>
              <a:t>Voxels</a:t>
            </a:r>
          </a:p>
        </p:txBody>
      </p:sp>
      <p:cxnSp>
        <p:nvCxnSpPr>
          <p:cNvPr id="1546" name="Shape 1546"/>
          <p:cNvCxnSpPr>
            <a:stCxn id="1545" idx="1"/>
          </p:cNvCxnSpPr>
          <p:nvPr/>
        </p:nvCxnSpPr>
        <p:spPr>
          <a:xfrm rot="10800000">
            <a:off x="3321425" y="4722939"/>
            <a:ext cx="2275200" cy="0"/>
          </a:xfrm>
          <a:prstGeom prst="straightConnector1">
            <a:avLst/>
          </a:prstGeom>
          <a:noFill/>
          <a:ln cap="flat" cmpd="sng" w="50800">
            <a:solidFill>
              <a:srgbClr val="A5A5A5"/>
            </a:solidFill>
            <a:prstDash val="solid"/>
            <a:round/>
            <a:headEnd len="med" w="med" type="none"/>
            <a:tailEnd len="lg" w="lg" type="stealth"/>
          </a:ln>
          <a:effectLst>
            <a:outerShdw blurRad="40000" rotWithShape="0" dir="5400000" dist="20000">
              <a:srgbClr val="000000">
                <a:alpha val="37647"/>
              </a:srgbClr>
            </a:outerShdw>
          </a:effectLst>
        </p:spPr>
      </p:cxnSp>
      <p:cxnSp>
        <p:nvCxnSpPr>
          <p:cNvPr id="1547" name="Shape 1547"/>
          <p:cNvCxnSpPr>
            <a:stCxn id="1545" idx="3"/>
          </p:cNvCxnSpPr>
          <p:nvPr/>
        </p:nvCxnSpPr>
        <p:spPr>
          <a:xfrm>
            <a:off x="6396844" y="4722939"/>
            <a:ext cx="2271300" cy="0"/>
          </a:xfrm>
          <a:prstGeom prst="straightConnector1">
            <a:avLst/>
          </a:prstGeom>
          <a:noFill/>
          <a:ln cap="flat" cmpd="sng" w="50800">
            <a:solidFill>
              <a:srgbClr val="A5A5A5"/>
            </a:solidFill>
            <a:prstDash val="solid"/>
            <a:round/>
            <a:headEnd len="med" w="med" type="none"/>
            <a:tailEnd len="lg" w="lg" type="stealth"/>
          </a:ln>
          <a:effectLst>
            <a:outerShdw blurRad="40000" rotWithShape="0" dir="5400000" dist="20000">
              <a:srgbClr val="000000">
                <a:alpha val="37647"/>
              </a:srgbClr>
            </a:outerShdw>
          </a:effectLst>
        </p:spPr>
      </p:cxnSp>
      <p:sp>
        <p:nvSpPr>
          <p:cNvPr id="1548" name="Shape 1548"/>
          <p:cNvSpPr txBox="1"/>
          <p:nvPr/>
        </p:nvSpPr>
        <p:spPr>
          <a:xfrm>
            <a:off x="224118" y="4962464"/>
            <a:ext cx="2636359" cy="369332"/>
          </a:xfrm>
          <a:prstGeom prst="rect">
            <a:avLst/>
          </a:prstGeom>
          <a:noFill/>
          <a:ln>
            <a:noFill/>
          </a:ln>
        </p:spPr>
        <p:txBody>
          <a:bodyPr anchorCtr="0" anchor="t" bIns="45700" lIns="91425" rIns="91425" wrap="square" tIns="45700">
            <a:noAutofit/>
          </a:bodyPr>
          <a:lstStyle/>
          <a:p>
            <a:pPr indent="-114300" lvl="0" marL="0" marR="0" rtl="0" algn="l">
              <a:lnSpc>
                <a:spcPct val="100000"/>
              </a:lnSpc>
              <a:spcBef>
                <a:spcPts val="0"/>
              </a:spcBef>
              <a:spcAft>
                <a:spcPts val="0"/>
              </a:spcAft>
              <a:buClr>
                <a:srgbClr val="000000"/>
              </a:buClr>
              <a:buSzPts val="1800"/>
              <a:buFont typeface="Calibri"/>
              <a:buNone/>
            </a:pPr>
            <a:r>
              <a:rPr b="0" i="0" lang="en-US" sz="1800" u="none" cap="none" strike="noStrike">
                <a:solidFill>
                  <a:srgbClr val="000000"/>
                </a:solidFill>
                <a:latin typeface="Calibri"/>
                <a:ea typeface="Calibri"/>
                <a:cs typeface="Calibri"/>
                <a:sym typeface="Calibri"/>
              </a:rPr>
              <a:t>Groups, Genes, and Stress</a:t>
            </a:r>
          </a:p>
        </p:txBody>
      </p:sp>
      <p:graphicFrame>
        <p:nvGraphicFramePr>
          <p:cNvPr id="1549" name="Shape 1549"/>
          <p:cNvGraphicFramePr/>
          <p:nvPr/>
        </p:nvGraphicFramePr>
        <p:xfrm>
          <a:off x="112059" y="1960345"/>
          <a:ext cx="3000000" cy="3000000"/>
        </p:xfrm>
        <a:graphic>
          <a:graphicData uri="http://schemas.openxmlformats.org/drawingml/2006/table">
            <a:tbl>
              <a:tblPr bandRow="1" firstRow="1">
                <a:noFill/>
                <a:tableStyleId>{431F3E91-BA45-4D90-8841-192D94973009}</a:tableStyleId>
              </a:tblPr>
              <a:tblGrid>
                <a:gridCol w="356450"/>
                <a:gridCol w="356450"/>
                <a:gridCol w="356450"/>
                <a:gridCol w="356450"/>
                <a:gridCol w="356450"/>
                <a:gridCol w="356450"/>
                <a:gridCol w="356450"/>
                <a:gridCol w="356450"/>
              </a:tblGrid>
              <a:tr h="342050">
                <a:tc>
                  <a:txBody>
                    <a:bodyPr>
                      <a:noAutofit/>
                    </a:bodyPr>
                    <a:lstStyle/>
                    <a:p>
                      <a:pPr indent="0" lvl="0" marL="0" marR="0" rtl="0" algn="l">
                        <a:spcBef>
                          <a:spcPts val="0"/>
                        </a:spcBef>
                        <a:buNone/>
                      </a:pPr>
                      <a:r>
                        <a:rPr lang="en-US" sz="1800"/>
                        <a:t>1</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rPr lang="en-US" sz="1800"/>
                        <a:t>0</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rPr lang="en-US" sz="1800"/>
                        <a:t>1</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rPr lang="en-US" sz="1800"/>
                        <a:t>0</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rPr lang="en-US" sz="1800"/>
                        <a:t>1</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rPr lang="en-US" sz="1800"/>
                        <a:t>0</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rPr lang="en-US" sz="1800"/>
                        <a:t>9</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rPr lang="en-US" sz="1800"/>
                        <a:t>9</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r>
              <a:tr h="342050">
                <a:tc>
                  <a:txBody>
                    <a:bodyPr>
                      <a:noAutofit/>
                    </a:bodyPr>
                    <a:lstStyle/>
                    <a:p>
                      <a:pPr indent="0" lvl="0" marL="0" marR="0" rtl="0" algn="l">
                        <a:spcBef>
                          <a:spcPts val="0"/>
                        </a:spcBef>
                        <a:buNone/>
                      </a:pPr>
                      <a:r>
                        <a:rPr lang="en-US" sz="1800"/>
                        <a:t>1</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rPr lang="en-US" sz="1800"/>
                        <a:t>0</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rPr lang="en-US" sz="1800"/>
                        <a:t>1</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rPr lang="en-US" sz="1800"/>
                        <a:t>0</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rPr lang="en-US" sz="1800"/>
                        <a:t>0</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rPr lang="en-US" sz="1800"/>
                        <a:t>1</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rPr lang="en-US" sz="1800"/>
                        <a:t>9</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rPr lang="en-US" sz="1800"/>
                        <a:t>5</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r>
              <a:tr h="342050">
                <a:tc>
                  <a:txBody>
                    <a:bodyPr>
                      <a:noAutofit/>
                    </a:bodyPr>
                    <a:lstStyle/>
                    <a:p>
                      <a:pPr indent="0" lvl="0" marL="0" marR="0" rtl="0" algn="l">
                        <a:spcBef>
                          <a:spcPts val="0"/>
                        </a:spcBef>
                        <a:buNone/>
                      </a:pPr>
                      <a:r>
                        <a:rPr lang="en-US" sz="1800"/>
                        <a:t>1</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rPr lang="en-US" sz="1800"/>
                        <a:t>0</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rPr lang="en-US" sz="1800"/>
                        <a:t>0</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rPr lang="en-US" sz="1800"/>
                        <a:t>1</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rPr lang="en-US" sz="1800"/>
                        <a:t>1</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rPr lang="en-US" sz="1800"/>
                        <a:t>0</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rPr lang="en-US" sz="1800"/>
                        <a:t>7</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rPr lang="en-US" sz="1800"/>
                        <a:t>6</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r>
              <a:tr h="342050">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A5A5A5"/>
                      </a:solidFill>
                      <a:prstDash val="solid"/>
                      <a:round/>
                      <a:headEnd len="med" w="med" type="none"/>
                      <a:tailEnd len="med" w="med" type="none"/>
                    </a:lnB>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A5A5A5"/>
                      </a:solidFill>
                      <a:prstDash val="solid"/>
                      <a:round/>
                      <a:headEnd len="med" w="med" type="none"/>
                      <a:tailEnd len="med" w="med" type="none"/>
                    </a:lnB>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A5A5A5"/>
                      </a:solidFill>
                      <a:prstDash val="solid"/>
                      <a:round/>
                      <a:headEnd len="med" w="med" type="none"/>
                      <a:tailEnd len="med" w="med" type="none"/>
                    </a:lnB>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A5A5A5"/>
                      </a:solidFill>
                      <a:prstDash val="solid"/>
                      <a:round/>
                      <a:headEnd len="med" w="med" type="none"/>
                      <a:tailEnd len="med" w="med" type="none"/>
                    </a:lnB>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A5A5A5"/>
                      </a:solidFill>
                      <a:prstDash val="solid"/>
                      <a:round/>
                      <a:headEnd len="med" w="med" type="none"/>
                      <a:tailEnd len="med" w="med" type="none"/>
                    </a:lnB>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A5A5A5"/>
                      </a:solidFill>
                      <a:prstDash val="solid"/>
                      <a:round/>
                      <a:headEnd len="med" w="med" type="none"/>
                      <a:tailEnd len="med" w="med" type="none"/>
                    </a:lnB>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A5A5A5"/>
                      </a:solidFill>
                      <a:prstDash val="solid"/>
                      <a:round/>
                      <a:headEnd len="med" w="med" type="none"/>
                      <a:tailEnd len="med" w="med" type="none"/>
                    </a:lnB>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A5A5A5"/>
                      </a:solidFill>
                      <a:prstDash val="solid"/>
                      <a:round/>
                      <a:headEnd len="med" w="med" type="none"/>
                      <a:tailEnd len="med" w="med" type="none"/>
                    </a:lnB>
                  </a:tcPr>
                </a:tc>
              </a:tr>
              <a:tr h="342050">
                <a:tc>
                  <a:txBody>
                    <a:bodyPr>
                      <a:noAutofit/>
                    </a:bodyPr>
                    <a:lstStyle/>
                    <a:p>
                      <a:pPr indent="0" lvl="0" marL="0" marR="0" rtl="0" algn="l">
                        <a:spcBef>
                          <a:spcPts val="0"/>
                        </a:spcBef>
                        <a:buNone/>
                      </a:pPr>
                      <a:r>
                        <a:rPr lang="en-US" sz="1800">
                          <a:solidFill>
                            <a:srgbClr val="FFFFFF"/>
                          </a:solidFill>
                        </a:rPr>
                        <a:t>0</a:t>
                      </a:r>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604A7B"/>
                    </a:solidFill>
                  </a:tcPr>
                </a:tc>
                <a:tc>
                  <a:txBody>
                    <a:bodyPr>
                      <a:noAutofit/>
                    </a:bodyPr>
                    <a:lstStyle/>
                    <a:p>
                      <a:pPr indent="0" lvl="0" marL="0" marR="0" rtl="0" algn="l">
                        <a:spcBef>
                          <a:spcPts val="0"/>
                        </a:spcBef>
                        <a:buNone/>
                      </a:pPr>
                      <a:r>
                        <a:rPr lang="en-US" sz="1800">
                          <a:solidFill>
                            <a:srgbClr val="FFFFFF"/>
                          </a:solidFill>
                        </a:rPr>
                        <a:t>1</a:t>
                      </a:r>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604A7B"/>
                    </a:solidFill>
                  </a:tcPr>
                </a:tc>
                <a:tc>
                  <a:txBody>
                    <a:bodyPr>
                      <a:noAutofit/>
                    </a:bodyPr>
                    <a:lstStyle/>
                    <a:p>
                      <a:pPr indent="0" lvl="0" marL="0" marR="0" rtl="0" algn="l">
                        <a:spcBef>
                          <a:spcPts val="0"/>
                        </a:spcBef>
                        <a:buNone/>
                      </a:pPr>
                      <a:r>
                        <a:rPr lang="en-US" sz="1800">
                          <a:solidFill>
                            <a:srgbClr val="FFFFFF"/>
                          </a:solidFill>
                        </a:rPr>
                        <a:t>0</a:t>
                      </a:r>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604A7B"/>
                    </a:solidFill>
                  </a:tcPr>
                </a:tc>
                <a:tc>
                  <a:txBody>
                    <a:bodyPr>
                      <a:noAutofit/>
                    </a:bodyPr>
                    <a:lstStyle/>
                    <a:p>
                      <a:pPr indent="0" lvl="0" marL="0" marR="0" rtl="0" algn="l">
                        <a:spcBef>
                          <a:spcPts val="0"/>
                        </a:spcBef>
                        <a:buNone/>
                      </a:pPr>
                      <a:r>
                        <a:rPr lang="en-US" sz="1800">
                          <a:solidFill>
                            <a:srgbClr val="FFFFFF"/>
                          </a:solidFill>
                        </a:rPr>
                        <a:t>1</a:t>
                      </a:r>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604A7B"/>
                    </a:solidFill>
                  </a:tcPr>
                </a:tc>
                <a:tc>
                  <a:txBody>
                    <a:bodyPr>
                      <a:noAutofit/>
                    </a:bodyPr>
                    <a:lstStyle/>
                    <a:p>
                      <a:pPr indent="0" lvl="0" marL="0" marR="0" rtl="0" algn="l">
                        <a:spcBef>
                          <a:spcPts val="0"/>
                        </a:spcBef>
                        <a:buNone/>
                      </a:pPr>
                      <a:r>
                        <a:rPr lang="en-US" sz="1800">
                          <a:solidFill>
                            <a:srgbClr val="FFFFFF"/>
                          </a:solidFill>
                        </a:rPr>
                        <a:t>1</a:t>
                      </a:r>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604A7B"/>
                    </a:solidFill>
                  </a:tcPr>
                </a:tc>
                <a:tc>
                  <a:txBody>
                    <a:bodyPr>
                      <a:noAutofit/>
                    </a:bodyPr>
                    <a:lstStyle/>
                    <a:p>
                      <a:pPr indent="0" lvl="0" marL="0" marR="0" rtl="0" algn="l">
                        <a:spcBef>
                          <a:spcPts val="0"/>
                        </a:spcBef>
                        <a:buNone/>
                      </a:pPr>
                      <a:r>
                        <a:rPr lang="en-US" sz="1800">
                          <a:solidFill>
                            <a:srgbClr val="FFFFFF"/>
                          </a:solidFill>
                        </a:rPr>
                        <a:t>0</a:t>
                      </a:r>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604A7B"/>
                    </a:solidFill>
                  </a:tcPr>
                </a:tc>
                <a:tc>
                  <a:txBody>
                    <a:bodyPr>
                      <a:noAutofit/>
                    </a:bodyPr>
                    <a:lstStyle/>
                    <a:p>
                      <a:pPr indent="0" lvl="0" marL="0" marR="0" rtl="0" algn="l">
                        <a:spcBef>
                          <a:spcPts val="0"/>
                        </a:spcBef>
                        <a:buNone/>
                      </a:pPr>
                      <a:r>
                        <a:rPr lang="en-US" sz="1800">
                          <a:solidFill>
                            <a:srgbClr val="FFFFFF"/>
                          </a:solidFill>
                        </a:rPr>
                        <a:t>2</a:t>
                      </a:r>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604A7B"/>
                    </a:solidFill>
                  </a:tcPr>
                </a:tc>
                <a:tc>
                  <a:txBody>
                    <a:bodyPr>
                      <a:noAutofit/>
                    </a:bodyPr>
                    <a:lstStyle/>
                    <a:p>
                      <a:pPr indent="0" lvl="0" marL="0" marR="0" rtl="0" algn="l">
                        <a:spcBef>
                          <a:spcPts val="0"/>
                        </a:spcBef>
                        <a:buNone/>
                      </a:pPr>
                      <a:r>
                        <a:rPr lang="en-US" sz="1800">
                          <a:solidFill>
                            <a:srgbClr val="FFFFFF"/>
                          </a:solidFill>
                        </a:rPr>
                        <a:t>5</a:t>
                      </a:r>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604A7B"/>
                    </a:solidFill>
                  </a:tcPr>
                </a:tc>
              </a:tr>
              <a:tr h="342050">
                <a:tc>
                  <a:txBody>
                    <a:bodyPr>
                      <a:noAutofit/>
                    </a:bodyPr>
                    <a:lstStyle/>
                    <a:p>
                      <a:pPr indent="0" lvl="0" marL="0" marR="0" rtl="0" algn="l">
                        <a:spcBef>
                          <a:spcPts val="0"/>
                        </a:spcBef>
                        <a:buNone/>
                      </a:pPr>
                      <a:r>
                        <a:rPr lang="en-US" sz="1800">
                          <a:solidFill>
                            <a:srgbClr val="FFFFFF"/>
                          </a:solidFill>
                        </a:rPr>
                        <a:t>0</a:t>
                      </a:r>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604A7B"/>
                    </a:solidFill>
                  </a:tcPr>
                </a:tc>
                <a:tc>
                  <a:txBody>
                    <a:bodyPr>
                      <a:noAutofit/>
                    </a:bodyPr>
                    <a:lstStyle/>
                    <a:p>
                      <a:pPr indent="0" lvl="0" marL="0" marR="0" rtl="0" algn="l">
                        <a:spcBef>
                          <a:spcPts val="0"/>
                        </a:spcBef>
                        <a:buNone/>
                      </a:pPr>
                      <a:r>
                        <a:rPr lang="en-US" sz="1800">
                          <a:solidFill>
                            <a:srgbClr val="FFFFFF"/>
                          </a:solidFill>
                        </a:rPr>
                        <a:t>1</a:t>
                      </a:r>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604A7B"/>
                    </a:solidFill>
                  </a:tcPr>
                </a:tc>
                <a:tc>
                  <a:txBody>
                    <a:bodyPr>
                      <a:noAutofit/>
                    </a:bodyPr>
                    <a:lstStyle/>
                    <a:p>
                      <a:pPr indent="0" lvl="0" marL="0" marR="0" rtl="0" algn="l">
                        <a:spcBef>
                          <a:spcPts val="0"/>
                        </a:spcBef>
                        <a:buNone/>
                      </a:pPr>
                      <a:r>
                        <a:rPr lang="en-US" sz="1800">
                          <a:solidFill>
                            <a:srgbClr val="FFFFFF"/>
                          </a:solidFill>
                        </a:rPr>
                        <a:t>0</a:t>
                      </a:r>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604A7B"/>
                    </a:solidFill>
                  </a:tcPr>
                </a:tc>
                <a:tc>
                  <a:txBody>
                    <a:bodyPr>
                      <a:noAutofit/>
                    </a:bodyPr>
                    <a:lstStyle/>
                    <a:p>
                      <a:pPr indent="0" lvl="0" marL="0" marR="0" rtl="0" algn="l">
                        <a:spcBef>
                          <a:spcPts val="0"/>
                        </a:spcBef>
                        <a:buNone/>
                      </a:pPr>
                      <a:r>
                        <a:rPr lang="en-US" sz="1800">
                          <a:solidFill>
                            <a:srgbClr val="FFFFFF"/>
                          </a:solidFill>
                        </a:rPr>
                        <a:t>1</a:t>
                      </a:r>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604A7B"/>
                    </a:solidFill>
                  </a:tcPr>
                </a:tc>
                <a:tc>
                  <a:txBody>
                    <a:bodyPr>
                      <a:noAutofit/>
                    </a:bodyPr>
                    <a:lstStyle/>
                    <a:p>
                      <a:pPr indent="0" lvl="0" marL="0" marR="0" rtl="0" algn="l">
                        <a:spcBef>
                          <a:spcPts val="0"/>
                        </a:spcBef>
                        <a:buNone/>
                      </a:pPr>
                      <a:r>
                        <a:rPr lang="en-US" sz="1800">
                          <a:solidFill>
                            <a:srgbClr val="FFFFFF"/>
                          </a:solidFill>
                        </a:rPr>
                        <a:t>0</a:t>
                      </a:r>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604A7B"/>
                    </a:solidFill>
                  </a:tcPr>
                </a:tc>
                <a:tc>
                  <a:txBody>
                    <a:bodyPr>
                      <a:noAutofit/>
                    </a:bodyPr>
                    <a:lstStyle/>
                    <a:p>
                      <a:pPr indent="0" lvl="0" marL="0" marR="0" rtl="0" algn="l">
                        <a:spcBef>
                          <a:spcPts val="0"/>
                        </a:spcBef>
                        <a:buNone/>
                      </a:pPr>
                      <a:r>
                        <a:rPr lang="en-US" sz="1800">
                          <a:solidFill>
                            <a:srgbClr val="FFFFFF"/>
                          </a:solidFill>
                        </a:rPr>
                        <a:t>1</a:t>
                      </a:r>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604A7B"/>
                    </a:solidFill>
                  </a:tcPr>
                </a:tc>
                <a:tc>
                  <a:txBody>
                    <a:bodyPr>
                      <a:noAutofit/>
                    </a:bodyPr>
                    <a:lstStyle/>
                    <a:p>
                      <a:pPr indent="0" lvl="0" marL="0" marR="0" rtl="0" algn="l">
                        <a:spcBef>
                          <a:spcPts val="0"/>
                        </a:spcBef>
                        <a:buNone/>
                      </a:pPr>
                      <a:r>
                        <a:rPr lang="en-US" sz="1800">
                          <a:solidFill>
                            <a:srgbClr val="FFFFFF"/>
                          </a:solidFill>
                        </a:rPr>
                        <a:t>2</a:t>
                      </a:r>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604A7B"/>
                    </a:solidFill>
                  </a:tcPr>
                </a:tc>
                <a:tc>
                  <a:txBody>
                    <a:bodyPr>
                      <a:noAutofit/>
                    </a:bodyPr>
                    <a:lstStyle/>
                    <a:p>
                      <a:pPr indent="0" lvl="0" marL="0" marR="0" rtl="0" algn="l">
                        <a:spcBef>
                          <a:spcPts val="0"/>
                        </a:spcBef>
                        <a:buNone/>
                      </a:pPr>
                      <a:r>
                        <a:rPr lang="en-US" sz="1800">
                          <a:solidFill>
                            <a:srgbClr val="FFFFFF"/>
                          </a:solidFill>
                        </a:rPr>
                        <a:t>6</a:t>
                      </a:r>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604A7B"/>
                    </a:solidFill>
                  </a:tcPr>
                </a:tc>
              </a:tr>
              <a:tr h="342050">
                <a:tc>
                  <a:txBody>
                    <a:bodyPr>
                      <a:noAutofit/>
                    </a:bodyPr>
                    <a:lstStyle/>
                    <a:p>
                      <a:pPr indent="0" lvl="0" marL="0" marR="0" rtl="0" algn="l">
                        <a:spcBef>
                          <a:spcPts val="0"/>
                        </a:spcBef>
                        <a:buNone/>
                      </a:pPr>
                      <a:r>
                        <a:rPr lang="en-US" sz="1800">
                          <a:solidFill>
                            <a:srgbClr val="FFFFFF"/>
                          </a:solidFill>
                        </a:rPr>
                        <a:t>0</a:t>
                      </a:r>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604A7B"/>
                    </a:solidFill>
                  </a:tcPr>
                </a:tc>
                <a:tc>
                  <a:txBody>
                    <a:bodyPr>
                      <a:noAutofit/>
                    </a:bodyPr>
                    <a:lstStyle/>
                    <a:p>
                      <a:pPr indent="0" lvl="0" marL="0" marR="0" rtl="0" algn="l">
                        <a:spcBef>
                          <a:spcPts val="0"/>
                        </a:spcBef>
                        <a:buNone/>
                      </a:pPr>
                      <a:r>
                        <a:rPr lang="en-US" sz="1800">
                          <a:solidFill>
                            <a:srgbClr val="FFFFFF"/>
                          </a:solidFill>
                        </a:rPr>
                        <a:t>1</a:t>
                      </a:r>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604A7B"/>
                    </a:solidFill>
                  </a:tcPr>
                </a:tc>
                <a:tc>
                  <a:txBody>
                    <a:bodyPr>
                      <a:noAutofit/>
                    </a:bodyPr>
                    <a:lstStyle/>
                    <a:p>
                      <a:pPr indent="0" lvl="0" marL="0" marR="0" rtl="0" algn="l">
                        <a:spcBef>
                          <a:spcPts val="0"/>
                        </a:spcBef>
                        <a:buNone/>
                      </a:pPr>
                      <a:r>
                        <a:rPr lang="en-US" sz="1800">
                          <a:solidFill>
                            <a:srgbClr val="FFFFFF"/>
                          </a:solidFill>
                        </a:rPr>
                        <a:t>0</a:t>
                      </a:r>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604A7B"/>
                    </a:solidFill>
                  </a:tcPr>
                </a:tc>
                <a:tc>
                  <a:txBody>
                    <a:bodyPr>
                      <a:noAutofit/>
                    </a:bodyPr>
                    <a:lstStyle/>
                    <a:p>
                      <a:pPr indent="0" lvl="0" marL="0" marR="0" rtl="0" algn="l">
                        <a:spcBef>
                          <a:spcPts val="0"/>
                        </a:spcBef>
                        <a:buNone/>
                      </a:pPr>
                      <a:r>
                        <a:rPr lang="en-US" sz="1800">
                          <a:solidFill>
                            <a:srgbClr val="FFFFFF"/>
                          </a:solidFill>
                        </a:rPr>
                        <a:t>1</a:t>
                      </a:r>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604A7B"/>
                    </a:solidFill>
                  </a:tcPr>
                </a:tc>
                <a:tc>
                  <a:txBody>
                    <a:bodyPr>
                      <a:noAutofit/>
                    </a:bodyPr>
                    <a:lstStyle/>
                    <a:p>
                      <a:pPr indent="0" lvl="0" marL="0" marR="0" rtl="0" algn="l">
                        <a:spcBef>
                          <a:spcPts val="0"/>
                        </a:spcBef>
                        <a:buNone/>
                      </a:pPr>
                      <a:r>
                        <a:rPr lang="en-US" sz="1800">
                          <a:solidFill>
                            <a:srgbClr val="FFFFFF"/>
                          </a:solidFill>
                        </a:rPr>
                        <a:t>0</a:t>
                      </a:r>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604A7B"/>
                    </a:solidFill>
                  </a:tcPr>
                </a:tc>
                <a:tc>
                  <a:txBody>
                    <a:bodyPr>
                      <a:noAutofit/>
                    </a:bodyPr>
                    <a:lstStyle/>
                    <a:p>
                      <a:pPr indent="0" lvl="0" marL="0" marR="0" rtl="0" algn="l">
                        <a:spcBef>
                          <a:spcPts val="0"/>
                        </a:spcBef>
                        <a:buNone/>
                      </a:pPr>
                      <a:r>
                        <a:rPr lang="en-US" sz="1800">
                          <a:solidFill>
                            <a:srgbClr val="FFFFFF"/>
                          </a:solidFill>
                        </a:rPr>
                        <a:t>1</a:t>
                      </a:r>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604A7B"/>
                    </a:solidFill>
                  </a:tcPr>
                </a:tc>
                <a:tc>
                  <a:txBody>
                    <a:bodyPr>
                      <a:noAutofit/>
                    </a:bodyPr>
                    <a:lstStyle/>
                    <a:p>
                      <a:pPr indent="0" lvl="0" marL="0" marR="0" rtl="0" algn="l">
                        <a:spcBef>
                          <a:spcPts val="0"/>
                        </a:spcBef>
                        <a:buNone/>
                      </a:pPr>
                      <a:r>
                        <a:rPr lang="en-US" sz="1800">
                          <a:solidFill>
                            <a:srgbClr val="FFFFFF"/>
                          </a:solidFill>
                        </a:rPr>
                        <a:t>3</a:t>
                      </a:r>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604A7B"/>
                    </a:solidFill>
                  </a:tcPr>
                </a:tc>
                <a:tc>
                  <a:txBody>
                    <a:bodyPr>
                      <a:noAutofit/>
                    </a:bodyPr>
                    <a:lstStyle/>
                    <a:p>
                      <a:pPr indent="0" lvl="0" marL="0" marR="0" rtl="0" algn="l">
                        <a:spcBef>
                          <a:spcPts val="0"/>
                        </a:spcBef>
                        <a:buNone/>
                      </a:pPr>
                      <a:r>
                        <a:rPr lang="en-US" sz="1800">
                          <a:solidFill>
                            <a:srgbClr val="FFFFFF"/>
                          </a:solidFill>
                        </a:rPr>
                        <a:t>2</a:t>
                      </a:r>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604A7B"/>
                    </a:solidFill>
                  </a:tcPr>
                </a:tc>
              </a:tr>
            </a:tbl>
          </a:graphicData>
        </a:graphic>
      </p:graphicFrame>
      <p:graphicFrame>
        <p:nvGraphicFramePr>
          <p:cNvPr id="1550" name="Shape 1550"/>
          <p:cNvGraphicFramePr/>
          <p:nvPr/>
        </p:nvGraphicFramePr>
        <p:xfrm>
          <a:off x="3321320" y="1966467"/>
          <a:ext cx="3000000" cy="3000000"/>
        </p:xfrm>
        <a:graphic>
          <a:graphicData uri="http://schemas.openxmlformats.org/drawingml/2006/table">
            <a:tbl>
              <a:tblPr bandRow="1" firstRow="1">
                <a:noFill/>
                <a:tableStyleId>{431F3E91-BA45-4D90-8841-192D94973009}</a:tableStyleId>
              </a:tblPr>
              <a:tblGrid>
                <a:gridCol w="356450"/>
                <a:gridCol w="356450"/>
                <a:gridCol w="356450"/>
                <a:gridCol w="356450"/>
                <a:gridCol w="356450"/>
                <a:gridCol w="356450"/>
                <a:gridCol w="356450"/>
                <a:gridCol w="356450"/>
                <a:gridCol w="356450"/>
                <a:gridCol w="356450"/>
                <a:gridCol w="356450"/>
                <a:gridCol w="356450"/>
                <a:gridCol w="356450"/>
                <a:gridCol w="356450"/>
                <a:gridCol w="356450"/>
              </a:tblGrid>
              <a:tr h="342050">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rPr lang="en-US" sz="1800"/>
                        <a:t>…</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r>
              <a:tr h="342050">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rPr lang="en-US" sz="1800"/>
                        <a:t>…</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r>
              <a:tr h="342050">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rPr lang="en-US" sz="1800"/>
                        <a:t>…</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r>
              <a:tr h="342050">
                <a:tc>
                  <a:txBody>
                    <a:bodyPr>
                      <a:noAutofit/>
                    </a:bodyPr>
                    <a:lstStyle/>
                    <a:p>
                      <a:pPr indent="0" lvl="0" marL="0" marR="0" rtl="0" algn="l">
                        <a:spcBef>
                          <a:spcPts val="0"/>
                        </a:spcBef>
                        <a:buNone/>
                      </a:pPr>
                      <a:r>
                        <a:rPr lang="en-US" sz="1800"/>
                        <a:t>…</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A5A5A5"/>
                      </a:solidFill>
                      <a:prstDash val="solid"/>
                      <a:round/>
                      <a:headEnd len="med" w="med" type="none"/>
                      <a:tailEnd len="med" w="med" type="none"/>
                    </a:lnB>
                  </a:tcPr>
                </a:tc>
                <a:tc>
                  <a:txBody>
                    <a:bodyPr>
                      <a:noAutofit/>
                    </a:bodyPr>
                    <a:lstStyle/>
                    <a:p>
                      <a:pPr indent="0" lvl="0" marL="0" marR="0" rtl="0" algn="l">
                        <a:spcBef>
                          <a:spcPts val="0"/>
                        </a:spcBef>
                        <a:buNone/>
                      </a:pPr>
                      <a:r>
                        <a:rPr lang="en-US" sz="1800"/>
                        <a:t>…</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A5A5A5"/>
                      </a:solidFill>
                      <a:prstDash val="solid"/>
                      <a:round/>
                      <a:headEnd len="med" w="med" type="none"/>
                      <a:tailEnd len="med" w="med" type="none"/>
                    </a:lnB>
                  </a:tcPr>
                </a:tc>
                <a:tc>
                  <a:txBody>
                    <a:bodyPr>
                      <a:noAutofit/>
                    </a:bodyPr>
                    <a:lstStyle/>
                    <a:p>
                      <a:pPr indent="0" lvl="0" marL="0" marR="0" rtl="0" algn="l">
                        <a:spcBef>
                          <a:spcPts val="0"/>
                        </a:spcBef>
                        <a:buNone/>
                      </a:pPr>
                      <a:r>
                        <a:rPr lang="en-US" sz="1800"/>
                        <a:t>…</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A5A5A5"/>
                      </a:solidFill>
                      <a:prstDash val="solid"/>
                      <a:round/>
                      <a:headEnd len="med" w="med" type="none"/>
                      <a:tailEnd len="med" w="med" type="none"/>
                    </a:lnB>
                  </a:tcPr>
                </a:tc>
                <a:tc>
                  <a:txBody>
                    <a:bodyPr>
                      <a:noAutofit/>
                    </a:bodyPr>
                    <a:lstStyle/>
                    <a:p>
                      <a:pPr indent="0" lvl="0" marL="0" marR="0" rtl="0" algn="l">
                        <a:spcBef>
                          <a:spcPts val="0"/>
                        </a:spcBef>
                        <a:buNone/>
                      </a:pPr>
                      <a:r>
                        <a:rPr lang="en-US" sz="1800"/>
                        <a:t>…</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A5A5A5"/>
                      </a:solidFill>
                      <a:prstDash val="solid"/>
                      <a:round/>
                      <a:headEnd len="med" w="med" type="none"/>
                      <a:tailEnd len="med" w="med" type="none"/>
                    </a:lnB>
                  </a:tcPr>
                </a:tc>
                <a:tc>
                  <a:txBody>
                    <a:bodyPr>
                      <a:noAutofit/>
                    </a:bodyPr>
                    <a:lstStyle/>
                    <a:p>
                      <a:pPr indent="0" lvl="0" marL="0" marR="0" rtl="0" algn="l">
                        <a:spcBef>
                          <a:spcPts val="0"/>
                        </a:spcBef>
                        <a:buNone/>
                      </a:pPr>
                      <a:r>
                        <a:rPr lang="en-US" sz="1800"/>
                        <a:t>…</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A5A5A5"/>
                      </a:solidFill>
                      <a:prstDash val="solid"/>
                      <a:round/>
                      <a:headEnd len="med" w="med" type="none"/>
                      <a:tailEnd len="med" w="med" type="none"/>
                    </a:lnB>
                  </a:tcPr>
                </a:tc>
                <a:tc>
                  <a:txBody>
                    <a:bodyPr>
                      <a:noAutofit/>
                    </a:bodyPr>
                    <a:lstStyle/>
                    <a:p>
                      <a:pPr indent="0" lvl="0" marL="0" marR="0" rtl="0" algn="l">
                        <a:spcBef>
                          <a:spcPts val="0"/>
                        </a:spcBef>
                        <a:buNone/>
                      </a:pPr>
                      <a:r>
                        <a:rPr lang="en-US" sz="1800"/>
                        <a:t>…</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A5A5A5"/>
                      </a:solidFill>
                      <a:prstDash val="solid"/>
                      <a:round/>
                      <a:headEnd len="med" w="med" type="none"/>
                      <a:tailEnd len="med" w="med" type="none"/>
                    </a:lnB>
                  </a:tcPr>
                </a:tc>
                <a:tc>
                  <a:txBody>
                    <a:bodyPr>
                      <a:noAutofit/>
                    </a:bodyPr>
                    <a:lstStyle/>
                    <a:p>
                      <a:pPr indent="0" lvl="0" marL="0" marR="0" rtl="0" algn="l">
                        <a:spcBef>
                          <a:spcPts val="0"/>
                        </a:spcBef>
                        <a:buNone/>
                      </a:pPr>
                      <a:r>
                        <a:rPr lang="en-US" sz="1800"/>
                        <a:t>…</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A5A5A5"/>
                      </a:solidFill>
                      <a:prstDash val="solid"/>
                      <a:round/>
                      <a:headEnd len="med" w="med" type="none"/>
                      <a:tailEnd len="med" w="med" type="none"/>
                    </a:lnB>
                  </a:tcPr>
                </a:tc>
                <a:tc>
                  <a:txBody>
                    <a:bodyPr>
                      <a:noAutofit/>
                    </a:bodyPr>
                    <a:lstStyle/>
                    <a:p>
                      <a:pPr indent="0" lvl="0" marL="0" marR="0" rtl="0" algn="l">
                        <a:spcBef>
                          <a:spcPts val="0"/>
                        </a:spcBef>
                        <a:buNone/>
                      </a:pPr>
                      <a:r>
                        <a:rPr lang="en-US" sz="1800"/>
                        <a:t>…</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A5A5A5"/>
                      </a:solidFill>
                      <a:prstDash val="solid"/>
                      <a:round/>
                      <a:headEnd len="med" w="med" type="none"/>
                      <a:tailEnd len="med" w="med" type="none"/>
                    </a:lnB>
                  </a:tcPr>
                </a:tc>
                <a:tc>
                  <a:txBody>
                    <a:bodyPr>
                      <a:noAutofit/>
                    </a:bodyPr>
                    <a:lstStyle/>
                    <a:p>
                      <a:pPr indent="0" lvl="0" marL="0" marR="0" rtl="0" algn="l">
                        <a:spcBef>
                          <a:spcPts val="0"/>
                        </a:spcBef>
                        <a:buNone/>
                      </a:pPr>
                      <a:r>
                        <a:rPr lang="en-US" sz="1800"/>
                        <a:t>…</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A5A5A5"/>
                      </a:solidFill>
                      <a:prstDash val="solid"/>
                      <a:round/>
                      <a:headEnd len="med" w="med" type="none"/>
                      <a:tailEnd len="med" w="med" type="none"/>
                    </a:lnB>
                  </a:tcPr>
                </a:tc>
                <a:tc>
                  <a:txBody>
                    <a:bodyPr>
                      <a:noAutofit/>
                    </a:bodyPr>
                    <a:lstStyle/>
                    <a:p>
                      <a:pPr indent="0" lvl="0" marL="0" marR="0" rtl="0" algn="l">
                        <a:spcBef>
                          <a:spcPts val="0"/>
                        </a:spcBef>
                        <a:buNone/>
                      </a:pPr>
                      <a:r>
                        <a:rPr lang="en-US" sz="1800"/>
                        <a:t>…</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A5A5A5"/>
                      </a:solidFill>
                      <a:prstDash val="solid"/>
                      <a:round/>
                      <a:headEnd len="med" w="med" type="none"/>
                      <a:tailEnd len="med" w="med" type="none"/>
                    </a:lnB>
                  </a:tcPr>
                </a:tc>
                <a:tc>
                  <a:txBody>
                    <a:bodyPr>
                      <a:noAutofit/>
                    </a:bodyPr>
                    <a:lstStyle/>
                    <a:p>
                      <a:pPr indent="0" lvl="0" marL="0" marR="0" rtl="0" algn="l">
                        <a:spcBef>
                          <a:spcPts val="0"/>
                        </a:spcBef>
                        <a:buNone/>
                      </a:pPr>
                      <a:r>
                        <a:rPr lang="en-US" sz="1800"/>
                        <a:t>…</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A5A5A5"/>
                      </a:solidFill>
                      <a:prstDash val="solid"/>
                      <a:round/>
                      <a:headEnd len="med" w="med" type="none"/>
                      <a:tailEnd len="med" w="med" type="none"/>
                    </a:lnB>
                  </a:tcPr>
                </a:tc>
                <a:tc>
                  <a:txBody>
                    <a:bodyPr>
                      <a:noAutofit/>
                    </a:bodyPr>
                    <a:lstStyle/>
                    <a:p>
                      <a:pPr indent="0" lvl="0" marL="0" marR="0" rtl="0" algn="l">
                        <a:spcBef>
                          <a:spcPts val="0"/>
                        </a:spcBef>
                        <a:buNone/>
                      </a:pPr>
                      <a:r>
                        <a:rPr lang="en-US" sz="1800"/>
                        <a:t>…</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A5A5A5"/>
                      </a:solidFill>
                      <a:prstDash val="solid"/>
                      <a:round/>
                      <a:headEnd len="med" w="med" type="none"/>
                      <a:tailEnd len="med" w="med" type="none"/>
                    </a:lnB>
                  </a:tcPr>
                </a:tc>
                <a:tc>
                  <a:txBody>
                    <a:bodyPr>
                      <a:noAutofit/>
                    </a:bodyPr>
                    <a:lstStyle/>
                    <a:p>
                      <a:pPr indent="0" lvl="0" marL="0" marR="0" rtl="0" algn="l">
                        <a:spcBef>
                          <a:spcPts val="0"/>
                        </a:spcBef>
                        <a:buNone/>
                      </a:pPr>
                      <a:r>
                        <a:rPr lang="en-US" sz="1800"/>
                        <a:t>…</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A5A5A5"/>
                      </a:solidFill>
                      <a:prstDash val="solid"/>
                      <a:round/>
                      <a:headEnd len="med" w="med" type="none"/>
                      <a:tailEnd len="med" w="med" type="none"/>
                    </a:lnB>
                  </a:tcPr>
                </a:tc>
                <a:tc>
                  <a:txBody>
                    <a:bodyPr>
                      <a:noAutofit/>
                    </a:bodyPr>
                    <a:lstStyle/>
                    <a:p>
                      <a:pPr indent="0" lvl="0" marL="0" marR="0" rtl="0" algn="l">
                        <a:spcBef>
                          <a:spcPts val="0"/>
                        </a:spcBef>
                        <a:buNone/>
                      </a:pPr>
                      <a:r>
                        <a:rPr lang="en-US" sz="1800"/>
                        <a:t>…</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A5A5A5"/>
                      </a:solidFill>
                      <a:prstDash val="solid"/>
                      <a:round/>
                      <a:headEnd len="med" w="med" type="none"/>
                      <a:tailEnd len="med" w="med" type="none"/>
                    </a:lnB>
                  </a:tcPr>
                </a:tc>
                <a:tc>
                  <a:txBody>
                    <a:bodyPr>
                      <a:noAutofit/>
                    </a:bodyPr>
                    <a:lstStyle/>
                    <a:p>
                      <a:pPr indent="0" lvl="0" marL="0" marR="0" rtl="0" algn="l">
                        <a:spcBef>
                          <a:spcPts val="0"/>
                        </a:spcBef>
                        <a:buNone/>
                      </a:pPr>
                      <a:r>
                        <a:rPr lang="en-US" sz="1800"/>
                        <a:t>…</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A5A5A5"/>
                      </a:solidFill>
                      <a:prstDash val="solid"/>
                      <a:round/>
                      <a:headEnd len="med" w="med" type="none"/>
                      <a:tailEnd len="med" w="med" type="none"/>
                    </a:lnB>
                  </a:tcPr>
                </a:tc>
              </a:tr>
              <a:tr h="342050">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rPr lang="en-US" sz="1800">
                          <a:solidFill>
                            <a:schemeClr val="lt1"/>
                          </a:solidFill>
                        </a:rPr>
                        <a:t>…</a:t>
                      </a:r>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r>
              <a:tr h="342050">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rPr lang="en-US" sz="1800">
                          <a:solidFill>
                            <a:schemeClr val="lt1"/>
                          </a:solidFill>
                        </a:rPr>
                        <a:t>…</a:t>
                      </a:r>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r>
              <a:tr h="342050">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rPr lang="en-US" sz="1800">
                          <a:solidFill>
                            <a:schemeClr val="lt1"/>
                          </a:solidFill>
                        </a:rPr>
                        <a:t>…</a:t>
                      </a:r>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r>
            </a:tbl>
          </a:graphicData>
        </a:graphic>
      </p:graphicFrame>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54" name="Shape 1554"/>
        <p:cNvGrpSpPr/>
        <p:nvPr/>
      </p:nvGrpSpPr>
      <p:grpSpPr>
        <a:xfrm>
          <a:off x="0" y="0"/>
          <a:ext cx="0" cy="0"/>
          <a:chOff x="0" y="0"/>
          <a:chExt cx="0" cy="0"/>
        </a:xfrm>
      </p:grpSpPr>
      <p:sp>
        <p:nvSpPr>
          <p:cNvPr id="1555" name="Shape 1555"/>
          <p:cNvSpPr txBox="1"/>
          <p:nvPr/>
        </p:nvSpPr>
        <p:spPr>
          <a:xfrm>
            <a:off x="3127190" y="308133"/>
            <a:ext cx="3043584" cy="369332"/>
          </a:xfrm>
          <a:prstGeom prst="rect">
            <a:avLst/>
          </a:prstGeom>
          <a:noFill/>
          <a:ln>
            <a:noFill/>
          </a:ln>
        </p:spPr>
        <p:txBody>
          <a:bodyPr anchorCtr="0" anchor="t" bIns="45700" lIns="91425" rIns="91425" wrap="square" tIns="45700">
            <a:noAutofit/>
          </a:bodyPr>
          <a:lstStyle/>
          <a:p>
            <a:pPr indent="-114300" lvl="0" marL="0" marR="0" rtl="0" algn="l">
              <a:lnSpc>
                <a:spcPct val="100000"/>
              </a:lnSpc>
              <a:spcBef>
                <a:spcPts val="0"/>
              </a:spcBef>
              <a:spcAft>
                <a:spcPts val="0"/>
              </a:spcAft>
              <a:buClr>
                <a:srgbClr val="000000"/>
              </a:buClr>
              <a:buSzPts val="1800"/>
              <a:buFont typeface="Calibri"/>
              <a:buNone/>
            </a:pPr>
            <a:r>
              <a:rPr b="0" i="0" lang="en-US" sz="1800" u="none" cap="none" strike="noStrike">
                <a:solidFill>
                  <a:srgbClr val="000000"/>
                </a:solidFill>
                <a:latin typeface="Calibri"/>
                <a:ea typeface="Calibri"/>
                <a:cs typeface="Calibri"/>
                <a:sym typeface="Calibri"/>
              </a:rPr>
              <a:t>Group assignment: CON group</a:t>
            </a:r>
          </a:p>
        </p:txBody>
      </p:sp>
      <p:cxnSp>
        <p:nvCxnSpPr>
          <p:cNvPr id="1556" name="Shape 1556"/>
          <p:cNvCxnSpPr>
            <a:stCxn id="1555" idx="1"/>
          </p:cNvCxnSpPr>
          <p:nvPr/>
        </p:nvCxnSpPr>
        <p:spPr>
          <a:xfrm flipH="1">
            <a:off x="622490" y="492799"/>
            <a:ext cx="2504700" cy="1337700"/>
          </a:xfrm>
          <a:prstGeom prst="straightConnector1">
            <a:avLst/>
          </a:prstGeom>
          <a:noFill/>
          <a:ln cap="flat" cmpd="sng" w="50800">
            <a:solidFill>
              <a:srgbClr val="A5A5A5"/>
            </a:solidFill>
            <a:prstDash val="solid"/>
            <a:round/>
            <a:headEnd len="med" w="med" type="none"/>
            <a:tailEnd len="lg" w="lg" type="stealth"/>
          </a:ln>
          <a:effectLst>
            <a:outerShdw blurRad="40000" rotWithShape="0" dir="5400000" dist="20000">
              <a:srgbClr val="000000">
                <a:alpha val="37647"/>
              </a:srgbClr>
            </a:outerShdw>
          </a:effectLst>
        </p:spPr>
      </p:cxnSp>
      <p:sp>
        <p:nvSpPr>
          <p:cNvPr id="1557" name="Shape 1557"/>
          <p:cNvSpPr txBox="1"/>
          <p:nvPr/>
        </p:nvSpPr>
        <p:spPr>
          <a:xfrm>
            <a:off x="4895288" y="4962464"/>
            <a:ext cx="2252690" cy="369332"/>
          </a:xfrm>
          <a:prstGeom prst="rect">
            <a:avLst/>
          </a:prstGeom>
          <a:noFill/>
          <a:ln>
            <a:noFill/>
          </a:ln>
        </p:spPr>
        <p:txBody>
          <a:bodyPr anchorCtr="0" anchor="t" bIns="45700" lIns="91425" rIns="91425" wrap="square" tIns="45700">
            <a:noAutofit/>
          </a:bodyPr>
          <a:lstStyle/>
          <a:p>
            <a:pPr indent="-114300" lvl="0" marL="0" marR="0" rtl="0" algn="l">
              <a:lnSpc>
                <a:spcPct val="100000"/>
              </a:lnSpc>
              <a:spcBef>
                <a:spcPts val="0"/>
              </a:spcBef>
              <a:spcAft>
                <a:spcPts val="0"/>
              </a:spcAft>
              <a:buClr>
                <a:srgbClr val="000000"/>
              </a:buClr>
              <a:buSzPts val="1800"/>
              <a:buFont typeface="Calibri"/>
              <a:buNone/>
            </a:pPr>
            <a:r>
              <a:rPr b="0" i="0" lang="en-US" sz="1800" u="none" cap="none" strike="noStrike">
                <a:solidFill>
                  <a:srgbClr val="000000"/>
                </a:solidFill>
                <a:latin typeface="Calibri"/>
                <a:ea typeface="Calibri"/>
                <a:cs typeface="Calibri"/>
                <a:sym typeface="Calibri"/>
              </a:rPr>
              <a:t>Contrast Data (Brains)</a:t>
            </a:r>
          </a:p>
        </p:txBody>
      </p:sp>
      <p:sp>
        <p:nvSpPr>
          <p:cNvPr id="1558" name="Shape 1558"/>
          <p:cNvSpPr txBox="1"/>
          <p:nvPr/>
        </p:nvSpPr>
        <p:spPr>
          <a:xfrm>
            <a:off x="5596625" y="4538273"/>
            <a:ext cx="800219" cy="369332"/>
          </a:xfrm>
          <a:prstGeom prst="rect">
            <a:avLst/>
          </a:prstGeom>
          <a:noFill/>
          <a:ln>
            <a:noFill/>
          </a:ln>
        </p:spPr>
        <p:txBody>
          <a:bodyPr anchorCtr="0" anchor="t" bIns="45700" lIns="91425" rIns="91425" wrap="square" tIns="45700">
            <a:noAutofit/>
          </a:bodyPr>
          <a:lstStyle/>
          <a:p>
            <a:pPr indent="-114300" lvl="0" marL="0" marR="0" rtl="0" algn="l">
              <a:lnSpc>
                <a:spcPct val="100000"/>
              </a:lnSpc>
              <a:spcBef>
                <a:spcPts val="0"/>
              </a:spcBef>
              <a:spcAft>
                <a:spcPts val="0"/>
              </a:spcAft>
              <a:buClr>
                <a:srgbClr val="000000"/>
              </a:buClr>
              <a:buSzPts val="1800"/>
              <a:buFont typeface="Calibri"/>
              <a:buNone/>
            </a:pPr>
            <a:r>
              <a:rPr b="0" i="0" lang="en-US" sz="1800" u="none" cap="none" strike="noStrike">
                <a:solidFill>
                  <a:srgbClr val="000000"/>
                </a:solidFill>
                <a:latin typeface="Calibri"/>
                <a:ea typeface="Calibri"/>
                <a:cs typeface="Calibri"/>
                <a:sym typeface="Calibri"/>
              </a:rPr>
              <a:t>Voxels</a:t>
            </a:r>
          </a:p>
        </p:txBody>
      </p:sp>
      <p:cxnSp>
        <p:nvCxnSpPr>
          <p:cNvPr id="1559" name="Shape 1559"/>
          <p:cNvCxnSpPr>
            <a:stCxn id="1558" idx="1"/>
          </p:cNvCxnSpPr>
          <p:nvPr/>
        </p:nvCxnSpPr>
        <p:spPr>
          <a:xfrm rot="10800000">
            <a:off x="3321425" y="4722939"/>
            <a:ext cx="2275200" cy="0"/>
          </a:xfrm>
          <a:prstGeom prst="straightConnector1">
            <a:avLst/>
          </a:prstGeom>
          <a:noFill/>
          <a:ln cap="flat" cmpd="sng" w="50800">
            <a:solidFill>
              <a:srgbClr val="A5A5A5"/>
            </a:solidFill>
            <a:prstDash val="solid"/>
            <a:round/>
            <a:headEnd len="med" w="med" type="none"/>
            <a:tailEnd len="lg" w="lg" type="stealth"/>
          </a:ln>
          <a:effectLst>
            <a:outerShdw blurRad="40000" rotWithShape="0" dir="5400000" dist="20000">
              <a:srgbClr val="000000">
                <a:alpha val="37647"/>
              </a:srgbClr>
            </a:outerShdw>
          </a:effectLst>
        </p:spPr>
      </p:cxnSp>
      <p:cxnSp>
        <p:nvCxnSpPr>
          <p:cNvPr id="1560" name="Shape 1560"/>
          <p:cNvCxnSpPr>
            <a:stCxn id="1558" idx="3"/>
          </p:cNvCxnSpPr>
          <p:nvPr/>
        </p:nvCxnSpPr>
        <p:spPr>
          <a:xfrm>
            <a:off x="6396844" y="4722939"/>
            <a:ext cx="2271300" cy="0"/>
          </a:xfrm>
          <a:prstGeom prst="straightConnector1">
            <a:avLst/>
          </a:prstGeom>
          <a:noFill/>
          <a:ln cap="flat" cmpd="sng" w="50800">
            <a:solidFill>
              <a:srgbClr val="A5A5A5"/>
            </a:solidFill>
            <a:prstDash val="solid"/>
            <a:round/>
            <a:headEnd len="med" w="med" type="none"/>
            <a:tailEnd len="lg" w="lg" type="stealth"/>
          </a:ln>
          <a:effectLst>
            <a:outerShdw blurRad="40000" rotWithShape="0" dir="5400000" dist="20000">
              <a:srgbClr val="000000">
                <a:alpha val="37647"/>
              </a:srgbClr>
            </a:outerShdw>
          </a:effectLst>
        </p:spPr>
      </p:cxnSp>
      <p:sp>
        <p:nvSpPr>
          <p:cNvPr id="1561" name="Shape 1561"/>
          <p:cNvSpPr txBox="1"/>
          <p:nvPr/>
        </p:nvSpPr>
        <p:spPr>
          <a:xfrm>
            <a:off x="224118" y="4962464"/>
            <a:ext cx="2636359" cy="369332"/>
          </a:xfrm>
          <a:prstGeom prst="rect">
            <a:avLst/>
          </a:prstGeom>
          <a:noFill/>
          <a:ln>
            <a:noFill/>
          </a:ln>
        </p:spPr>
        <p:txBody>
          <a:bodyPr anchorCtr="0" anchor="t" bIns="45700" lIns="91425" rIns="91425" wrap="square" tIns="45700">
            <a:noAutofit/>
          </a:bodyPr>
          <a:lstStyle/>
          <a:p>
            <a:pPr indent="-114300" lvl="0" marL="0" marR="0" rtl="0" algn="l">
              <a:lnSpc>
                <a:spcPct val="100000"/>
              </a:lnSpc>
              <a:spcBef>
                <a:spcPts val="0"/>
              </a:spcBef>
              <a:spcAft>
                <a:spcPts val="0"/>
              </a:spcAft>
              <a:buClr>
                <a:srgbClr val="000000"/>
              </a:buClr>
              <a:buSzPts val="1800"/>
              <a:buFont typeface="Calibri"/>
              <a:buNone/>
            </a:pPr>
            <a:r>
              <a:rPr b="0" i="0" lang="en-US" sz="1800" u="none" cap="none" strike="noStrike">
                <a:solidFill>
                  <a:srgbClr val="000000"/>
                </a:solidFill>
                <a:latin typeface="Calibri"/>
                <a:ea typeface="Calibri"/>
                <a:cs typeface="Calibri"/>
                <a:sym typeface="Calibri"/>
              </a:rPr>
              <a:t>Groups, Genes, and Stress</a:t>
            </a:r>
          </a:p>
        </p:txBody>
      </p:sp>
      <p:graphicFrame>
        <p:nvGraphicFramePr>
          <p:cNvPr id="1562" name="Shape 1562"/>
          <p:cNvGraphicFramePr/>
          <p:nvPr/>
        </p:nvGraphicFramePr>
        <p:xfrm>
          <a:off x="112059" y="1960345"/>
          <a:ext cx="3000000" cy="3000000"/>
        </p:xfrm>
        <a:graphic>
          <a:graphicData uri="http://schemas.openxmlformats.org/drawingml/2006/table">
            <a:tbl>
              <a:tblPr bandRow="1" firstRow="1">
                <a:noFill/>
                <a:tableStyleId>{431F3E91-BA45-4D90-8841-192D94973009}</a:tableStyleId>
              </a:tblPr>
              <a:tblGrid>
                <a:gridCol w="356450"/>
                <a:gridCol w="356450"/>
                <a:gridCol w="356450"/>
                <a:gridCol w="356450"/>
                <a:gridCol w="356450"/>
                <a:gridCol w="356450"/>
                <a:gridCol w="356450"/>
                <a:gridCol w="356450"/>
              </a:tblGrid>
              <a:tr h="342050">
                <a:tc>
                  <a:txBody>
                    <a:bodyPr>
                      <a:noAutofit/>
                    </a:bodyPr>
                    <a:lstStyle/>
                    <a:p>
                      <a:pPr indent="0" lvl="0" marL="0" marR="0" rtl="0" algn="l">
                        <a:spcBef>
                          <a:spcPts val="0"/>
                        </a:spcBef>
                        <a:buNone/>
                      </a:pPr>
                      <a:r>
                        <a:rPr lang="en-US" sz="1800"/>
                        <a:t>1</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rPr lang="en-US" sz="1800"/>
                        <a:t>0</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rPr lang="en-US" sz="1800"/>
                        <a:t>1</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rPr lang="en-US" sz="1800"/>
                        <a:t>0</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rPr lang="en-US" sz="1800"/>
                        <a:t>1</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rPr lang="en-US" sz="1800"/>
                        <a:t>0</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rPr lang="en-US" sz="1800"/>
                        <a:t>9</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rPr lang="en-US" sz="1800"/>
                        <a:t>9</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r>
              <a:tr h="342050">
                <a:tc>
                  <a:txBody>
                    <a:bodyPr>
                      <a:noAutofit/>
                    </a:bodyPr>
                    <a:lstStyle/>
                    <a:p>
                      <a:pPr indent="0" lvl="0" marL="0" marR="0" rtl="0" algn="l">
                        <a:spcBef>
                          <a:spcPts val="0"/>
                        </a:spcBef>
                        <a:buNone/>
                      </a:pPr>
                      <a:r>
                        <a:rPr lang="en-US" sz="1800"/>
                        <a:t>1</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rPr lang="en-US" sz="1800"/>
                        <a:t>0</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rPr lang="en-US" sz="1800"/>
                        <a:t>1</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rPr lang="en-US" sz="1800"/>
                        <a:t>0</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rPr lang="en-US" sz="1800"/>
                        <a:t>0</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rPr lang="en-US" sz="1800"/>
                        <a:t>1</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rPr lang="en-US" sz="1800"/>
                        <a:t>9</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rPr lang="en-US" sz="1800"/>
                        <a:t>5</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r>
              <a:tr h="342050">
                <a:tc>
                  <a:txBody>
                    <a:bodyPr>
                      <a:noAutofit/>
                    </a:bodyPr>
                    <a:lstStyle/>
                    <a:p>
                      <a:pPr indent="0" lvl="0" marL="0" marR="0" rtl="0" algn="l">
                        <a:spcBef>
                          <a:spcPts val="0"/>
                        </a:spcBef>
                        <a:buNone/>
                      </a:pPr>
                      <a:r>
                        <a:rPr lang="en-US" sz="1800"/>
                        <a:t>1</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rPr lang="en-US" sz="1800"/>
                        <a:t>0</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rPr lang="en-US" sz="1800"/>
                        <a:t>0</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rPr lang="en-US" sz="1800"/>
                        <a:t>1</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rPr lang="en-US" sz="1800"/>
                        <a:t>1</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rPr lang="en-US" sz="1800"/>
                        <a:t>0</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rPr lang="en-US" sz="1800"/>
                        <a:t>7</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rPr lang="en-US" sz="1800"/>
                        <a:t>6</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r>
              <a:tr h="342050">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A5A5A5"/>
                      </a:solidFill>
                      <a:prstDash val="solid"/>
                      <a:round/>
                      <a:headEnd len="med" w="med" type="none"/>
                      <a:tailEnd len="med" w="med" type="none"/>
                    </a:lnB>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A5A5A5"/>
                      </a:solidFill>
                      <a:prstDash val="solid"/>
                      <a:round/>
                      <a:headEnd len="med" w="med" type="none"/>
                      <a:tailEnd len="med" w="med" type="none"/>
                    </a:lnB>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A5A5A5"/>
                      </a:solidFill>
                      <a:prstDash val="solid"/>
                      <a:round/>
                      <a:headEnd len="med" w="med" type="none"/>
                      <a:tailEnd len="med" w="med" type="none"/>
                    </a:lnB>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A5A5A5"/>
                      </a:solidFill>
                      <a:prstDash val="solid"/>
                      <a:round/>
                      <a:headEnd len="med" w="med" type="none"/>
                      <a:tailEnd len="med" w="med" type="none"/>
                    </a:lnB>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A5A5A5"/>
                      </a:solidFill>
                      <a:prstDash val="solid"/>
                      <a:round/>
                      <a:headEnd len="med" w="med" type="none"/>
                      <a:tailEnd len="med" w="med" type="none"/>
                    </a:lnB>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A5A5A5"/>
                      </a:solidFill>
                      <a:prstDash val="solid"/>
                      <a:round/>
                      <a:headEnd len="med" w="med" type="none"/>
                      <a:tailEnd len="med" w="med" type="none"/>
                    </a:lnB>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A5A5A5"/>
                      </a:solidFill>
                      <a:prstDash val="solid"/>
                      <a:round/>
                      <a:headEnd len="med" w="med" type="none"/>
                      <a:tailEnd len="med" w="med" type="none"/>
                    </a:lnB>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A5A5A5"/>
                      </a:solidFill>
                      <a:prstDash val="solid"/>
                      <a:round/>
                      <a:headEnd len="med" w="med" type="none"/>
                      <a:tailEnd len="med" w="med" type="none"/>
                    </a:lnB>
                  </a:tcPr>
                </a:tc>
              </a:tr>
              <a:tr h="342050">
                <a:tc>
                  <a:txBody>
                    <a:bodyPr>
                      <a:noAutofit/>
                    </a:bodyPr>
                    <a:lstStyle/>
                    <a:p>
                      <a:pPr indent="0" lvl="0" marL="0" marR="0" rtl="0" algn="l">
                        <a:spcBef>
                          <a:spcPts val="0"/>
                        </a:spcBef>
                        <a:buNone/>
                      </a:pPr>
                      <a:r>
                        <a:rPr lang="en-US" sz="1800">
                          <a:solidFill>
                            <a:srgbClr val="FFFFFF"/>
                          </a:solidFill>
                        </a:rPr>
                        <a:t>0</a:t>
                      </a:r>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604A7B"/>
                    </a:solidFill>
                  </a:tcPr>
                </a:tc>
                <a:tc>
                  <a:txBody>
                    <a:bodyPr>
                      <a:noAutofit/>
                    </a:bodyPr>
                    <a:lstStyle/>
                    <a:p>
                      <a:pPr indent="0" lvl="0" marL="0" marR="0" rtl="0" algn="l">
                        <a:spcBef>
                          <a:spcPts val="0"/>
                        </a:spcBef>
                        <a:buNone/>
                      </a:pPr>
                      <a:r>
                        <a:rPr lang="en-US" sz="1800">
                          <a:solidFill>
                            <a:srgbClr val="FFFFFF"/>
                          </a:solidFill>
                        </a:rPr>
                        <a:t>1</a:t>
                      </a:r>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604A7B"/>
                    </a:solidFill>
                  </a:tcPr>
                </a:tc>
                <a:tc>
                  <a:txBody>
                    <a:bodyPr>
                      <a:noAutofit/>
                    </a:bodyPr>
                    <a:lstStyle/>
                    <a:p>
                      <a:pPr indent="0" lvl="0" marL="0" marR="0" rtl="0" algn="l">
                        <a:spcBef>
                          <a:spcPts val="0"/>
                        </a:spcBef>
                        <a:buNone/>
                      </a:pPr>
                      <a:r>
                        <a:rPr lang="en-US" sz="1800">
                          <a:solidFill>
                            <a:srgbClr val="FFFFFF"/>
                          </a:solidFill>
                        </a:rPr>
                        <a:t>0</a:t>
                      </a:r>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604A7B"/>
                    </a:solidFill>
                  </a:tcPr>
                </a:tc>
                <a:tc>
                  <a:txBody>
                    <a:bodyPr>
                      <a:noAutofit/>
                    </a:bodyPr>
                    <a:lstStyle/>
                    <a:p>
                      <a:pPr indent="0" lvl="0" marL="0" marR="0" rtl="0" algn="l">
                        <a:spcBef>
                          <a:spcPts val="0"/>
                        </a:spcBef>
                        <a:buNone/>
                      </a:pPr>
                      <a:r>
                        <a:rPr lang="en-US" sz="1800">
                          <a:solidFill>
                            <a:srgbClr val="FFFFFF"/>
                          </a:solidFill>
                        </a:rPr>
                        <a:t>1</a:t>
                      </a:r>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604A7B"/>
                    </a:solidFill>
                  </a:tcPr>
                </a:tc>
                <a:tc>
                  <a:txBody>
                    <a:bodyPr>
                      <a:noAutofit/>
                    </a:bodyPr>
                    <a:lstStyle/>
                    <a:p>
                      <a:pPr indent="0" lvl="0" marL="0" marR="0" rtl="0" algn="l">
                        <a:spcBef>
                          <a:spcPts val="0"/>
                        </a:spcBef>
                        <a:buNone/>
                      </a:pPr>
                      <a:r>
                        <a:rPr lang="en-US" sz="1800">
                          <a:solidFill>
                            <a:srgbClr val="FFFFFF"/>
                          </a:solidFill>
                        </a:rPr>
                        <a:t>1</a:t>
                      </a:r>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604A7B"/>
                    </a:solidFill>
                  </a:tcPr>
                </a:tc>
                <a:tc>
                  <a:txBody>
                    <a:bodyPr>
                      <a:noAutofit/>
                    </a:bodyPr>
                    <a:lstStyle/>
                    <a:p>
                      <a:pPr indent="0" lvl="0" marL="0" marR="0" rtl="0" algn="l">
                        <a:spcBef>
                          <a:spcPts val="0"/>
                        </a:spcBef>
                        <a:buNone/>
                      </a:pPr>
                      <a:r>
                        <a:rPr lang="en-US" sz="1800">
                          <a:solidFill>
                            <a:srgbClr val="FFFFFF"/>
                          </a:solidFill>
                        </a:rPr>
                        <a:t>0</a:t>
                      </a:r>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604A7B"/>
                    </a:solidFill>
                  </a:tcPr>
                </a:tc>
                <a:tc>
                  <a:txBody>
                    <a:bodyPr>
                      <a:noAutofit/>
                    </a:bodyPr>
                    <a:lstStyle/>
                    <a:p>
                      <a:pPr indent="0" lvl="0" marL="0" marR="0" rtl="0" algn="l">
                        <a:spcBef>
                          <a:spcPts val="0"/>
                        </a:spcBef>
                        <a:buNone/>
                      </a:pPr>
                      <a:r>
                        <a:rPr lang="en-US" sz="1800">
                          <a:solidFill>
                            <a:srgbClr val="FFFFFF"/>
                          </a:solidFill>
                        </a:rPr>
                        <a:t>2</a:t>
                      </a:r>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604A7B"/>
                    </a:solidFill>
                  </a:tcPr>
                </a:tc>
                <a:tc>
                  <a:txBody>
                    <a:bodyPr>
                      <a:noAutofit/>
                    </a:bodyPr>
                    <a:lstStyle/>
                    <a:p>
                      <a:pPr indent="0" lvl="0" marL="0" marR="0" rtl="0" algn="l">
                        <a:spcBef>
                          <a:spcPts val="0"/>
                        </a:spcBef>
                        <a:buNone/>
                      </a:pPr>
                      <a:r>
                        <a:rPr lang="en-US" sz="1800">
                          <a:solidFill>
                            <a:srgbClr val="FFFFFF"/>
                          </a:solidFill>
                        </a:rPr>
                        <a:t>5</a:t>
                      </a:r>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604A7B"/>
                    </a:solidFill>
                  </a:tcPr>
                </a:tc>
              </a:tr>
              <a:tr h="342050">
                <a:tc>
                  <a:txBody>
                    <a:bodyPr>
                      <a:noAutofit/>
                    </a:bodyPr>
                    <a:lstStyle/>
                    <a:p>
                      <a:pPr indent="0" lvl="0" marL="0" marR="0" rtl="0" algn="l">
                        <a:spcBef>
                          <a:spcPts val="0"/>
                        </a:spcBef>
                        <a:buNone/>
                      </a:pPr>
                      <a:r>
                        <a:rPr lang="en-US" sz="1800">
                          <a:solidFill>
                            <a:srgbClr val="FFFFFF"/>
                          </a:solidFill>
                        </a:rPr>
                        <a:t>0</a:t>
                      </a:r>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604A7B"/>
                    </a:solidFill>
                  </a:tcPr>
                </a:tc>
                <a:tc>
                  <a:txBody>
                    <a:bodyPr>
                      <a:noAutofit/>
                    </a:bodyPr>
                    <a:lstStyle/>
                    <a:p>
                      <a:pPr indent="0" lvl="0" marL="0" marR="0" rtl="0" algn="l">
                        <a:spcBef>
                          <a:spcPts val="0"/>
                        </a:spcBef>
                        <a:buNone/>
                      </a:pPr>
                      <a:r>
                        <a:rPr lang="en-US" sz="1800">
                          <a:solidFill>
                            <a:srgbClr val="FFFFFF"/>
                          </a:solidFill>
                        </a:rPr>
                        <a:t>1</a:t>
                      </a:r>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604A7B"/>
                    </a:solidFill>
                  </a:tcPr>
                </a:tc>
                <a:tc>
                  <a:txBody>
                    <a:bodyPr>
                      <a:noAutofit/>
                    </a:bodyPr>
                    <a:lstStyle/>
                    <a:p>
                      <a:pPr indent="0" lvl="0" marL="0" marR="0" rtl="0" algn="l">
                        <a:spcBef>
                          <a:spcPts val="0"/>
                        </a:spcBef>
                        <a:buNone/>
                      </a:pPr>
                      <a:r>
                        <a:rPr lang="en-US" sz="1800">
                          <a:solidFill>
                            <a:srgbClr val="FFFFFF"/>
                          </a:solidFill>
                        </a:rPr>
                        <a:t>0</a:t>
                      </a:r>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604A7B"/>
                    </a:solidFill>
                  </a:tcPr>
                </a:tc>
                <a:tc>
                  <a:txBody>
                    <a:bodyPr>
                      <a:noAutofit/>
                    </a:bodyPr>
                    <a:lstStyle/>
                    <a:p>
                      <a:pPr indent="0" lvl="0" marL="0" marR="0" rtl="0" algn="l">
                        <a:spcBef>
                          <a:spcPts val="0"/>
                        </a:spcBef>
                        <a:buNone/>
                      </a:pPr>
                      <a:r>
                        <a:rPr lang="en-US" sz="1800">
                          <a:solidFill>
                            <a:srgbClr val="FFFFFF"/>
                          </a:solidFill>
                        </a:rPr>
                        <a:t>1</a:t>
                      </a:r>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604A7B"/>
                    </a:solidFill>
                  </a:tcPr>
                </a:tc>
                <a:tc>
                  <a:txBody>
                    <a:bodyPr>
                      <a:noAutofit/>
                    </a:bodyPr>
                    <a:lstStyle/>
                    <a:p>
                      <a:pPr indent="0" lvl="0" marL="0" marR="0" rtl="0" algn="l">
                        <a:spcBef>
                          <a:spcPts val="0"/>
                        </a:spcBef>
                        <a:buNone/>
                      </a:pPr>
                      <a:r>
                        <a:rPr lang="en-US" sz="1800">
                          <a:solidFill>
                            <a:srgbClr val="FFFFFF"/>
                          </a:solidFill>
                        </a:rPr>
                        <a:t>0</a:t>
                      </a:r>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604A7B"/>
                    </a:solidFill>
                  </a:tcPr>
                </a:tc>
                <a:tc>
                  <a:txBody>
                    <a:bodyPr>
                      <a:noAutofit/>
                    </a:bodyPr>
                    <a:lstStyle/>
                    <a:p>
                      <a:pPr indent="0" lvl="0" marL="0" marR="0" rtl="0" algn="l">
                        <a:spcBef>
                          <a:spcPts val="0"/>
                        </a:spcBef>
                        <a:buNone/>
                      </a:pPr>
                      <a:r>
                        <a:rPr lang="en-US" sz="1800">
                          <a:solidFill>
                            <a:srgbClr val="FFFFFF"/>
                          </a:solidFill>
                        </a:rPr>
                        <a:t>1</a:t>
                      </a:r>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604A7B"/>
                    </a:solidFill>
                  </a:tcPr>
                </a:tc>
                <a:tc>
                  <a:txBody>
                    <a:bodyPr>
                      <a:noAutofit/>
                    </a:bodyPr>
                    <a:lstStyle/>
                    <a:p>
                      <a:pPr indent="0" lvl="0" marL="0" marR="0" rtl="0" algn="l">
                        <a:spcBef>
                          <a:spcPts val="0"/>
                        </a:spcBef>
                        <a:buNone/>
                      </a:pPr>
                      <a:r>
                        <a:rPr lang="en-US" sz="1800">
                          <a:solidFill>
                            <a:srgbClr val="FFFFFF"/>
                          </a:solidFill>
                        </a:rPr>
                        <a:t>2</a:t>
                      </a:r>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604A7B"/>
                    </a:solidFill>
                  </a:tcPr>
                </a:tc>
                <a:tc>
                  <a:txBody>
                    <a:bodyPr>
                      <a:noAutofit/>
                    </a:bodyPr>
                    <a:lstStyle/>
                    <a:p>
                      <a:pPr indent="0" lvl="0" marL="0" marR="0" rtl="0" algn="l">
                        <a:spcBef>
                          <a:spcPts val="0"/>
                        </a:spcBef>
                        <a:buNone/>
                      </a:pPr>
                      <a:r>
                        <a:rPr lang="en-US" sz="1800">
                          <a:solidFill>
                            <a:srgbClr val="FFFFFF"/>
                          </a:solidFill>
                        </a:rPr>
                        <a:t>6</a:t>
                      </a:r>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604A7B"/>
                    </a:solidFill>
                  </a:tcPr>
                </a:tc>
              </a:tr>
              <a:tr h="342050">
                <a:tc>
                  <a:txBody>
                    <a:bodyPr>
                      <a:noAutofit/>
                    </a:bodyPr>
                    <a:lstStyle/>
                    <a:p>
                      <a:pPr indent="0" lvl="0" marL="0" marR="0" rtl="0" algn="l">
                        <a:spcBef>
                          <a:spcPts val="0"/>
                        </a:spcBef>
                        <a:buNone/>
                      </a:pPr>
                      <a:r>
                        <a:rPr lang="en-US" sz="1800">
                          <a:solidFill>
                            <a:srgbClr val="FFFFFF"/>
                          </a:solidFill>
                        </a:rPr>
                        <a:t>0</a:t>
                      </a:r>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604A7B"/>
                    </a:solidFill>
                  </a:tcPr>
                </a:tc>
                <a:tc>
                  <a:txBody>
                    <a:bodyPr>
                      <a:noAutofit/>
                    </a:bodyPr>
                    <a:lstStyle/>
                    <a:p>
                      <a:pPr indent="0" lvl="0" marL="0" marR="0" rtl="0" algn="l">
                        <a:spcBef>
                          <a:spcPts val="0"/>
                        </a:spcBef>
                        <a:buNone/>
                      </a:pPr>
                      <a:r>
                        <a:rPr lang="en-US" sz="1800">
                          <a:solidFill>
                            <a:srgbClr val="FFFFFF"/>
                          </a:solidFill>
                        </a:rPr>
                        <a:t>1</a:t>
                      </a:r>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604A7B"/>
                    </a:solidFill>
                  </a:tcPr>
                </a:tc>
                <a:tc>
                  <a:txBody>
                    <a:bodyPr>
                      <a:noAutofit/>
                    </a:bodyPr>
                    <a:lstStyle/>
                    <a:p>
                      <a:pPr indent="0" lvl="0" marL="0" marR="0" rtl="0" algn="l">
                        <a:spcBef>
                          <a:spcPts val="0"/>
                        </a:spcBef>
                        <a:buNone/>
                      </a:pPr>
                      <a:r>
                        <a:rPr lang="en-US" sz="1800">
                          <a:solidFill>
                            <a:srgbClr val="FFFFFF"/>
                          </a:solidFill>
                        </a:rPr>
                        <a:t>0</a:t>
                      </a:r>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604A7B"/>
                    </a:solidFill>
                  </a:tcPr>
                </a:tc>
                <a:tc>
                  <a:txBody>
                    <a:bodyPr>
                      <a:noAutofit/>
                    </a:bodyPr>
                    <a:lstStyle/>
                    <a:p>
                      <a:pPr indent="0" lvl="0" marL="0" marR="0" rtl="0" algn="l">
                        <a:spcBef>
                          <a:spcPts val="0"/>
                        </a:spcBef>
                        <a:buNone/>
                      </a:pPr>
                      <a:r>
                        <a:rPr lang="en-US" sz="1800">
                          <a:solidFill>
                            <a:srgbClr val="FFFFFF"/>
                          </a:solidFill>
                        </a:rPr>
                        <a:t>1</a:t>
                      </a:r>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604A7B"/>
                    </a:solidFill>
                  </a:tcPr>
                </a:tc>
                <a:tc>
                  <a:txBody>
                    <a:bodyPr>
                      <a:noAutofit/>
                    </a:bodyPr>
                    <a:lstStyle/>
                    <a:p>
                      <a:pPr indent="0" lvl="0" marL="0" marR="0" rtl="0" algn="l">
                        <a:spcBef>
                          <a:spcPts val="0"/>
                        </a:spcBef>
                        <a:buNone/>
                      </a:pPr>
                      <a:r>
                        <a:rPr lang="en-US" sz="1800">
                          <a:solidFill>
                            <a:srgbClr val="FFFFFF"/>
                          </a:solidFill>
                        </a:rPr>
                        <a:t>0</a:t>
                      </a:r>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604A7B"/>
                    </a:solidFill>
                  </a:tcPr>
                </a:tc>
                <a:tc>
                  <a:txBody>
                    <a:bodyPr>
                      <a:noAutofit/>
                    </a:bodyPr>
                    <a:lstStyle/>
                    <a:p>
                      <a:pPr indent="0" lvl="0" marL="0" marR="0" rtl="0" algn="l">
                        <a:spcBef>
                          <a:spcPts val="0"/>
                        </a:spcBef>
                        <a:buNone/>
                      </a:pPr>
                      <a:r>
                        <a:rPr lang="en-US" sz="1800">
                          <a:solidFill>
                            <a:srgbClr val="FFFFFF"/>
                          </a:solidFill>
                        </a:rPr>
                        <a:t>1</a:t>
                      </a:r>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604A7B"/>
                    </a:solidFill>
                  </a:tcPr>
                </a:tc>
                <a:tc>
                  <a:txBody>
                    <a:bodyPr>
                      <a:noAutofit/>
                    </a:bodyPr>
                    <a:lstStyle/>
                    <a:p>
                      <a:pPr indent="0" lvl="0" marL="0" marR="0" rtl="0" algn="l">
                        <a:spcBef>
                          <a:spcPts val="0"/>
                        </a:spcBef>
                        <a:buNone/>
                      </a:pPr>
                      <a:r>
                        <a:rPr lang="en-US" sz="1800">
                          <a:solidFill>
                            <a:srgbClr val="FFFFFF"/>
                          </a:solidFill>
                        </a:rPr>
                        <a:t>3</a:t>
                      </a:r>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604A7B"/>
                    </a:solidFill>
                  </a:tcPr>
                </a:tc>
                <a:tc>
                  <a:txBody>
                    <a:bodyPr>
                      <a:noAutofit/>
                    </a:bodyPr>
                    <a:lstStyle/>
                    <a:p>
                      <a:pPr indent="0" lvl="0" marL="0" marR="0" rtl="0" algn="l">
                        <a:spcBef>
                          <a:spcPts val="0"/>
                        </a:spcBef>
                        <a:buNone/>
                      </a:pPr>
                      <a:r>
                        <a:rPr lang="en-US" sz="1800">
                          <a:solidFill>
                            <a:srgbClr val="FFFFFF"/>
                          </a:solidFill>
                        </a:rPr>
                        <a:t>2</a:t>
                      </a:r>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604A7B"/>
                    </a:solidFill>
                  </a:tcPr>
                </a:tc>
              </a:tr>
            </a:tbl>
          </a:graphicData>
        </a:graphic>
      </p:graphicFrame>
      <p:graphicFrame>
        <p:nvGraphicFramePr>
          <p:cNvPr id="1563" name="Shape 1563"/>
          <p:cNvGraphicFramePr/>
          <p:nvPr/>
        </p:nvGraphicFramePr>
        <p:xfrm>
          <a:off x="3321320" y="1966467"/>
          <a:ext cx="3000000" cy="3000000"/>
        </p:xfrm>
        <a:graphic>
          <a:graphicData uri="http://schemas.openxmlformats.org/drawingml/2006/table">
            <a:tbl>
              <a:tblPr bandRow="1" firstRow="1">
                <a:noFill/>
                <a:tableStyleId>{431F3E91-BA45-4D90-8841-192D94973009}</a:tableStyleId>
              </a:tblPr>
              <a:tblGrid>
                <a:gridCol w="356450"/>
                <a:gridCol w="356450"/>
                <a:gridCol w="356450"/>
                <a:gridCol w="356450"/>
                <a:gridCol w="356450"/>
                <a:gridCol w="356450"/>
                <a:gridCol w="356450"/>
                <a:gridCol w="356450"/>
                <a:gridCol w="356450"/>
                <a:gridCol w="356450"/>
                <a:gridCol w="356450"/>
                <a:gridCol w="356450"/>
                <a:gridCol w="356450"/>
                <a:gridCol w="356450"/>
                <a:gridCol w="356450"/>
              </a:tblGrid>
              <a:tr h="342050">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rPr lang="en-US" sz="1800"/>
                        <a:t>…</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r>
              <a:tr h="342050">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rPr lang="en-US" sz="1800"/>
                        <a:t>…</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r>
              <a:tr h="342050">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rPr lang="en-US" sz="1800"/>
                        <a:t>…</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r>
              <a:tr h="342050">
                <a:tc>
                  <a:txBody>
                    <a:bodyPr>
                      <a:noAutofit/>
                    </a:bodyPr>
                    <a:lstStyle/>
                    <a:p>
                      <a:pPr indent="0" lvl="0" marL="0" marR="0" rtl="0" algn="l">
                        <a:spcBef>
                          <a:spcPts val="0"/>
                        </a:spcBef>
                        <a:buNone/>
                      </a:pPr>
                      <a:r>
                        <a:rPr lang="en-US" sz="1800"/>
                        <a:t>…</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A5A5A5"/>
                      </a:solidFill>
                      <a:prstDash val="solid"/>
                      <a:round/>
                      <a:headEnd len="med" w="med" type="none"/>
                      <a:tailEnd len="med" w="med" type="none"/>
                    </a:lnB>
                  </a:tcPr>
                </a:tc>
                <a:tc>
                  <a:txBody>
                    <a:bodyPr>
                      <a:noAutofit/>
                    </a:bodyPr>
                    <a:lstStyle/>
                    <a:p>
                      <a:pPr indent="0" lvl="0" marL="0" marR="0" rtl="0" algn="l">
                        <a:spcBef>
                          <a:spcPts val="0"/>
                        </a:spcBef>
                        <a:buNone/>
                      </a:pPr>
                      <a:r>
                        <a:rPr lang="en-US" sz="1800"/>
                        <a:t>…</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A5A5A5"/>
                      </a:solidFill>
                      <a:prstDash val="solid"/>
                      <a:round/>
                      <a:headEnd len="med" w="med" type="none"/>
                      <a:tailEnd len="med" w="med" type="none"/>
                    </a:lnB>
                  </a:tcPr>
                </a:tc>
                <a:tc>
                  <a:txBody>
                    <a:bodyPr>
                      <a:noAutofit/>
                    </a:bodyPr>
                    <a:lstStyle/>
                    <a:p>
                      <a:pPr indent="0" lvl="0" marL="0" marR="0" rtl="0" algn="l">
                        <a:spcBef>
                          <a:spcPts val="0"/>
                        </a:spcBef>
                        <a:buNone/>
                      </a:pPr>
                      <a:r>
                        <a:rPr lang="en-US" sz="1800"/>
                        <a:t>…</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A5A5A5"/>
                      </a:solidFill>
                      <a:prstDash val="solid"/>
                      <a:round/>
                      <a:headEnd len="med" w="med" type="none"/>
                      <a:tailEnd len="med" w="med" type="none"/>
                    </a:lnB>
                  </a:tcPr>
                </a:tc>
                <a:tc>
                  <a:txBody>
                    <a:bodyPr>
                      <a:noAutofit/>
                    </a:bodyPr>
                    <a:lstStyle/>
                    <a:p>
                      <a:pPr indent="0" lvl="0" marL="0" marR="0" rtl="0" algn="l">
                        <a:spcBef>
                          <a:spcPts val="0"/>
                        </a:spcBef>
                        <a:buNone/>
                      </a:pPr>
                      <a:r>
                        <a:rPr lang="en-US" sz="1800"/>
                        <a:t>…</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A5A5A5"/>
                      </a:solidFill>
                      <a:prstDash val="solid"/>
                      <a:round/>
                      <a:headEnd len="med" w="med" type="none"/>
                      <a:tailEnd len="med" w="med" type="none"/>
                    </a:lnB>
                  </a:tcPr>
                </a:tc>
                <a:tc>
                  <a:txBody>
                    <a:bodyPr>
                      <a:noAutofit/>
                    </a:bodyPr>
                    <a:lstStyle/>
                    <a:p>
                      <a:pPr indent="0" lvl="0" marL="0" marR="0" rtl="0" algn="l">
                        <a:spcBef>
                          <a:spcPts val="0"/>
                        </a:spcBef>
                        <a:buNone/>
                      </a:pPr>
                      <a:r>
                        <a:rPr lang="en-US" sz="1800"/>
                        <a:t>…</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A5A5A5"/>
                      </a:solidFill>
                      <a:prstDash val="solid"/>
                      <a:round/>
                      <a:headEnd len="med" w="med" type="none"/>
                      <a:tailEnd len="med" w="med" type="none"/>
                    </a:lnB>
                  </a:tcPr>
                </a:tc>
                <a:tc>
                  <a:txBody>
                    <a:bodyPr>
                      <a:noAutofit/>
                    </a:bodyPr>
                    <a:lstStyle/>
                    <a:p>
                      <a:pPr indent="0" lvl="0" marL="0" marR="0" rtl="0" algn="l">
                        <a:spcBef>
                          <a:spcPts val="0"/>
                        </a:spcBef>
                        <a:buNone/>
                      </a:pPr>
                      <a:r>
                        <a:rPr lang="en-US" sz="1800"/>
                        <a:t>…</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A5A5A5"/>
                      </a:solidFill>
                      <a:prstDash val="solid"/>
                      <a:round/>
                      <a:headEnd len="med" w="med" type="none"/>
                      <a:tailEnd len="med" w="med" type="none"/>
                    </a:lnB>
                  </a:tcPr>
                </a:tc>
                <a:tc>
                  <a:txBody>
                    <a:bodyPr>
                      <a:noAutofit/>
                    </a:bodyPr>
                    <a:lstStyle/>
                    <a:p>
                      <a:pPr indent="0" lvl="0" marL="0" marR="0" rtl="0" algn="l">
                        <a:spcBef>
                          <a:spcPts val="0"/>
                        </a:spcBef>
                        <a:buNone/>
                      </a:pPr>
                      <a:r>
                        <a:rPr lang="en-US" sz="1800"/>
                        <a:t>…</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A5A5A5"/>
                      </a:solidFill>
                      <a:prstDash val="solid"/>
                      <a:round/>
                      <a:headEnd len="med" w="med" type="none"/>
                      <a:tailEnd len="med" w="med" type="none"/>
                    </a:lnB>
                  </a:tcPr>
                </a:tc>
                <a:tc>
                  <a:txBody>
                    <a:bodyPr>
                      <a:noAutofit/>
                    </a:bodyPr>
                    <a:lstStyle/>
                    <a:p>
                      <a:pPr indent="0" lvl="0" marL="0" marR="0" rtl="0" algn="l">
                        <a:spcBef>
                          <a:spcPts val="0"/>
                        </a:spcBef>
                        <a:buNone/>
                      </a:pPr>
                      <a:r>
                        <a:rPr lang="en-US" sz="1800"/>
                        <a:t>…</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A5A5A5"/>
                      </a:solidFill>
                      <a:prstDash val="solid"/>
                      <a:round/>
                      <a:headEnd len="med" w="med" type="none"/>
                      <a:tailEnd len="med" w="med" type="none"/>
                    </a:lnB>
                  </a:tcPr>
                </a:tc>
                <a:tc>
                  <a:txBody>
                    <a:bodyPr>
                      <a:noAutofit/>
                    </a:bodyPr>
                    <a:lstStyle/>
                    <a:p>
                      <a:pPr indent="0" lvl="0" marL="0" marR="0" rtl="0" algn="l">
                        <a:spcBef>
                          <a:spcPts val="0"/>
                        </a:spcBef>
                        <a:buNone/>
                      </a:pPr>
                      <a:r>
                        <a:rPr lang="en-US" sz="1800"/>
                        <a:t>…</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A5A5A5"/>
                      </a:solidFill>
                      <a:prstDash val="solid"/>
                      <a:round/>
                      <a:headEnd len="med" w="med" type="none"/>
                      <a:tailEnd len="med" w="med" type="none"/>
                    </a:lnB>
                  </a:tcPr>
                </a:tc>
                <a:tc>
                  <a:txBody>
                    <a:bodyPr>
                      <a:noAutofit/>
                    </a:bodyPr>
                    <a:lstStyle/>
                    <a:p>
                      <a:pPr indent="0" lvl="0" marL="0" marR="0" rtl="0" algn="l">
                        <a:spcBef>
                          <a:spcPts val="0"/>
                        </a:spcBef>
                        <a:buNone/>
                      </a:pPr>
                      <a:r>
                        <a:rPr lang="en-US" sz="1800"/>
                        <a:t>…</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A5A5A5"/>
                      </a:solidFill>
                      <a:prstDash val="solid"/>
                      <a:round/>
                      <a:headEnd len="med" w="med" type="none"/>
                      <a:tailEnd len="med" w="med" type="none"/>
                    </a:lnB>
                  </a:tcPr>
                </a:tc>
                <a:tc>
                  <a:txBody>
                    <a:bodyPr>
                      <a:noAutofit/>
                    </a:bodyPr>
                    <a:lstStyle/>
                    <a:p>
                      <a:pPr indent="0" lvl="0" marL="0" marR="0" rtl="0" algn="l">
                        <a:spcBef>
                          <a:spcPts val="0"/>
                        </a:spcBef>
                        <a:buNone/>
                      </a:pPr>
                      <a:r>
                        <a:rPr lang="en-US" sz="1800"/>
                        <a:t>…</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A5A5A5"/>
                      </a:solidFill>
                      <a:prstDash val="solid"/>
                      <a:round/>
                      <a:headEnd len="med" w="med" type="none"/>
                      <a:tailEnd len="med" w="med" type="none"/>
                    </a:lnB>
                  </a:tcPr>
                </a:tc>
                <a:tc>
                  <a:txBody>
                    <a:bodyPr>
                      <a:noAutofit/>
                    </a:bodyPr>
                    <a:lstStyle/>
                    <a:p>
                      <a:pPr indent="0" lvl="0" marL="0" marR="0" rtl="0" algn="l">
                        <a:spcBef>
                          <a:spcPts val="0"/>
                        </a:spcBef>
                        <a:buNone/>
                      </a:pPr>
                      <a:r>
                        <a:rPr lang="en-US" sz="1800"/>
                        <a:t>…</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A5A5A5"/>
                      </a:solidFill>
                      <a:prstDash val="solid"/>
                      <a:round/>
                      <a:headEnd len="med" w="med" type="none"/>
                      <a:tailEnd len="med" w="med" type="none"/>
                    </a:lnB>
                  </a:tcPr>
                </a:tc>
                <a:tc>
                  <a:txBody>
                    <a:bodyPr>
                      <a:noAutofit/>
                    </a:bodyPr>
                    <a:lstStyle/>
                    <a:p>
                      <a:pPr indent="0" lvl="0" marL="0" marR="0" rtl="0" algn="l">
                        <a:spcBef>
                          <a:spcPts val="0"/>
                        </a:spcBef>
                        <a:buNone/>
                      </a:pPr>
                      <a:r>
                        <a:rPr lang="en-US" sz="1800"/>
                        <a:t>…</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A5A5A5"/>
                      </a:solidFill>
                      <a:prstDash val="solid"/>
                      <a:round/>
                      <a:headEnd len="med" w="med" type="none"/>
                      <a:tailEnd len="med" w="med" type="none"/>
                    </a:lnB>
                  </a:tcPr>
                </a:tc>
                <a:tc>
                  <a:txBody>
                    <a:bodyPr>
                      <a:noAutofit/>
                    </a:bodyPr>
                    <a:lstStyle/>
                    <a:p>
                      <a:pPr indent="0" lvl="0" marL="0" marR="0" rtl="0" algn="l">
                        <a:spcBef>
                          <a:spcPts val="0"/>
                        </a:spcBef>
                        <a:buNone/>
                      </a:pPr>
                      <a:r>
                        <a:rPr lang="en-US" sz="1800"/>
                        <a:t>…</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A5A5A5"/>
                      </a:solidFill>
                      <a:prstDash val="solid"/>
                      <a:round/>
                      <a:headEnd len="med" w="med" type="none"/>
                      <a:tailEnd len="med" w="med" type="none"/>
                    </a:lnB>
                  </a:tcPr>
                </a:tc>
                <a:tc>
                  <a:txBody>
                    <a:bodyPr>
                      <a:noAutofit/>
                    </a:bodyPr>
                    <a:lstStyle/>
                    <a:p>
                      <a:pPr indent="0" lvl="0" marL="0" marR="0" rtl="0" algn="l">
                        <a:spcBef>
                          <a:spcPts val="0"/>
                        </a:spcBef>
                        <a:buNone/>
                      </a:pPr>
                      <a:r>
                        <a:rPr lang="en-US" sz="1800"/>
                        <a:t>…</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A5A5A5"/>
                      </a:solidFill>
                      <a:prstDash val="solid"/>
                      <a:round/>
                      <a:headEnd len="med" w="med" type="none"/>
                      <a:tailEnd len="med" w="med" type="none"/>
                    </a:lnB>
                  </a:tcPr>
                </a:tc>
              </a:tr>
              <a:tr h="342050">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rPr lang="en-US" sz="1800">
                          <a:solidFill>
                            <a:schemeClr val="lt1"/>
                          </a:solidFill>
                        </a:rPr>
                        <a:t>…</a:t>
                      </a:r>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r>
              <a:tr h="342050">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rPr lang="en-US" sz="1800">
                          <a:solidFill>
                            <a:schemeClr val="lt1"/>
                          </a:solidFill>
                        </a:rPr>
                        <a:t>…</a:t>
                      </a:r>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r>
              <a:tr h="342050">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rPr lang="en-US" sz="1800">
                          <a:solidFill>
                            <a:schemeClr val="lt1"/>
                          </a:solidFill>
                        </a:rPr>
                        <a:t>…</a:t>
                      </a:r>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r>
            </a:tbl>
          </a:graphicData>
        </a:graphic>
      </p:graphicFrame>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67" name="Shape 1567"/>
        <p:cNvGrpSpPr/>
        <p:nvPr/>
      </p:nvGrpSpPr>
      <p:grpSpPr>
        <a:xfrm>
          <a:off x="0" y="0"/>
          <a:ext cx="0" cy="0"/>
          <a:chOff x="0" y="0"/>
          <a:chExt cx="0" cy="0"/>
        </a:xfrm>
      </p:grpSpPr>
      <p:sp>
        <p:nvSpPr>
          <p:cNvPr id="1568" name="Shape 1568"/>
          <p:cNvSpPr txBox="1"/>
          <p:nvPr/>
        </p:nvSpPr>
        <p:spPr>
          <a:xfrm>
            <a:off x="3127190" y="308133"/>
            <a:ext cx="1250462" cy="369332"/>
          </a:xfrm>
          <a:prstGeom prst="rect">
            <a:avLst/>
          </a:prstGeom>
          <a:noFill/>
          <a:ln>
            <a:noFill/>
          </a:ln>
        </p:spPr>
        <p:txBody>
          <a:bodyPr anchorCtr="0" anchor="t" bIns="45700" lIns="91425" rIns="91425" wrap="square" tIns="45700">
            <a:noAutofit/>
          </a:bodyPr>
          <a:lstStyle/>
          <a:p>
            <a:pPr indent="-114300" lvl="0" marL="0" marR="0" rtl="0" algn="l">
              <a:lnSpc>
                <a:spcPct val="100000"/>
              </a:lnSpc>
              <a:spcBef>
                <a:spcPts val="0"/>
              </a:spcBef>
              <a:spcAft>
                <a:spcPts val="0"/>
              </a:spcAft>
              <a:buClr>
                <a:srgbClr val="000000"/>
              </a:buClr>
              <a:buSzPts val="1800"/>
              <a:buFont typeface="Calibri"/>
              <a:buNone/>
            </a:pPr>
            <a:r>
              <a:rPr b="0" i="0" lang="en-US" sz="1800" u="none" cap="none" strike="noStrike">
                <a:solidFill>
                  <a:srgbClr val="000000"/>
                </a:solidFill>
                <a:latin typeface="Calibri"/>
                <a:ea typeface="Calibri"/>
                <a:cs typeface="Calibri"/>
                <a:sym typeface="Calibri"/>
              </a:rPr>
              <a:t>FAAH Gene</a:t>
            </a:r>
          </a:p>
        </p:txBody>
      </p:sp>
      <p:cxnSp>
        <p:nvCxnSpPr>
          <p:cNvPr id="1569" name="Shape 1569"/>
          <p:cNvCxnSpPr>
            <a:stCxn id="1568" idx="1"/>
          </p:cNvCxnSpPr>
          <p:nvPr/>
        </p:nvCxnSpPr>
        <p:spPr>
          <a:xfrm flipH="1">
            <a:off x="995990" y="492799"/>
            <a:ext cx="2131200" cy="1337700"/>
          </a:xfrm>
          <a:prstGeom prst="straightConnector1">
            <a:avLst/>
          </a:prstGeom>
          <a:noFill/>
          <a:ln cap="flat" cmpd="sng" w="50800">
            <a:solidFill>
              <a:srgbClr val="A5A5A5"/>
            </a:solidFill>
            <a:prstDash val="solid"/>
            <a:round/>
            <a:headEnd len="med" w="med" type="none"/>
            <a:tailEnd len="lg" w="lg" type="stealth"/>
          </a:ln>
          <a:effectLst>
            <a:outerShdw blurRad="40000" rotWithShape="0" dir="5400000" dist="20000">
              <a:srgbClr val="000000">
                <a:alpha val="37647"/>
              </a:srgbClr>
            </a:outerShdw>
          </a:effectLst>
        </p:spPr>
      </p:cxnSp>
      <p:cxnSp>
        <p:nvCxnSpPr>
          <p:cNvPr id="1570" name="Shape 1570"/>
          <p:cNvCxnSpPr>
            <a:stCxn id="1568" idx="1"/>
          </p:cNvCxnSpPr>
          <p:nvPr/>
        </p:nvCxnSpPr>
        <p:spPr>
          <a:xfrm flipH="1">
            <a:off x="1419590" y="492799"/>
            <a:ext cx="1707600" cy="1337700"/>
          </a:xfrm>
          <a:prstGeom prst="straightConnector1">
            <a:avLst/>
          </a:prstGeom>
          <a:noFill/>
          <a:ln cap="flat" cmpd="sng" w="50800">
            <a:solidFill>
              <a:srgbClr val="A5A5A5"/>
            </a:solidFill>
            <a:prstDash val="solid"/>
            <a:round/>
            <a:headEnd len="med" w="med" type="none"/>
            <a:tailEnd len="lg" w="lg" type="stealth"/>
          </a:ln>
          <a:effectLst>
            <a:outerShdw blurRad="40000" rotWithShape="0" dir="5400000" dist="20000">
              <a:srgbClr val="000000">
                <a:alpha val="37647"/>
              </a:srgbClr>
            </a:outerShdw>
          </a:effectLst>
        </p:spPr>
      </p:cxnSp>
      <p:sp>
        <p:nvSpPr>
          <p:cNvPr id="1571" name="Shape 1571"/>
          <p:cNvSpPr txBox="1"/>
          <p:nvPr/>
        </p:nvSpPr>
        <p:spPr>
          <a:xfrm>
            <a:off x="4895288" y="4962464"/>
            <a:ext cx="2252690" cy="369332"/>
          </a:xfrm>
          <a:prstGeom prst="rect">
            <a:avLst/>
          </a:prstGeom>
          <a:noFill/>
          <a:ln>
            <a:noFill/>
          </a:ln>
        </p:spPr>
        <p:txBody>
          <a:bodyPr anchorCtr="0" anchor="t" bIns="45700" lIns="91425" rIns="91425" wrap="square" tIns="45700">
            <a:noAutofit/>
          </a:bodyPr>
          <a:lstStyle/>
          <a:p>
            <a:pPr indent="-114300" lvl="0" marL="0" marR="0" rtl="0" algn="l">
              <a:lnSpc>
                <a:spcPct val="100000"/>
              </a:lnSpc>
              <a:spcBef>
                <a:spcPts val="0"/>
              </a:spcBef>
              <a:spcAft>
                <a:spcPts val="0"/>
              </a:spcAft>
              <a:buClr>
                <a:srgbClr val="000000"/>
              </a:buClr>
              <a:buSzPts val="1800"/>
              <a:buFont typeface="Calibri"/>
              <a:buNone/>
            </a:pPr>
            <a:r>
              <a:rPr b="0" i="0" lang="en-US" sz="1800" u="none" cap="none" strike="noStrike">
                <a:solidFill>
                  <a:srgbClr val="000000"/>
                </a:solidFill>
                <a:latin typeface="Calibri"/>
                <a:ea typeface="Calibri"/>
                <a:cs typeface="Calibri"/>
                <a:sym typeface="Calibri"/>
              </a:rPr>
              <a:t>Contrast Data (Brains)</a:t>
            </a:r>
          </a:p>
        </p:txBody>
      </p:sp>
      <p:sp>
        <p:nvSpPr>
          <p:cNvPr id="1572" name="Shape 1572"/>
          <p:cNvSpPr txBox="1"/>
          <p:nvPr/>
        </p:nvSpPr>
        <p:spPr>
          <a:xfrm>
            <a:off x="5596625" y="4538273"/>
            <a:ext cx="800219" cy="369332"/>
          </a:xfrm>
          <a:prstGeom prst="rect">
            <a:avLst/>
          </a:prstGeom>
          <a:noFill/>
          <a:ln>
            <a:noFill/>
          </a:ln>
        </p:spPr>
        <p:txBody>
          <a:bodyPr anchorCtr="0" anchor="t" bIns="45700" lIns="91425" rIns="91425" wrap="square" tIns="45700">
            <a:noAutofit/>
          </a:bodyPr>
          <a:lstStyle/>
          <a:p>
            <a:pPr indent="-114300" lvl="0" marL="0" marR="0" rtl="0" algn="l">
              <a:lnSpc>
                <a:spcPct val="100000"/>
              </a:lnSpc>
              <a:spcBef>
                <a:spcPts val="0"/>
              </a:spcBef>
              <a:spcAft>
                <a:spcPts val="0"/>
              </a:spcAft>
              <a:buClr>
                <a:srgbClr val="000000"/>
              </a:buClr>
              <a:buSzPts val="1800"/>
              <a:buFont typeface="Calibri"/>
              <a:buNone/>
            </a:pPr>
            <a:r>
              <a:rPr b="0" i="0" lang="en-US" sz="1800" u="none" cap="none" strike="noStrike">
                <a:solidFill>
                  <a:srgbClr val="000000"/>
                </a:solidFill>
                <a:latin typeface="Calibri"/>
                <a:ea typeface="Calibri"/>
                <a:cs typeface="Calibri"/>
                <a:sym typeface="Calibri"/>
              </a:rPr>
              <a:t>Voxels</a:t>
            </a:r>
          </a:p>
        </p:txBody>
      </p:sp>
      <p:cxnSp>
        <p:nvCxnSpPr>
          <p:cNvPr id="1573" name="Shape 1573"/>
          <p:cNvCxnSpPr>
            <a:stCxn id="1572" idx="1"/>
          </p:cNvCxnSpPr>
          <p:nvPr/>
        </p:nvCxnSpPr>
        <p:spPr>
          <a:xfrm rot="10800000">
            <a:off x="3321425" y="4722939"/>
            <a:ext cx="2275200" cy="0"/>
          </a:xfrm>
          <a:prstGeom prst="straightConnector1">
            <a:avLst/>
          </a:prstGeom>
          <a:noFill/>
          <a:ln cap="flat" cmpd="sng" w="50800">
            <a:solidFill>
              <a:srgbClr val="A5A5A5"/>
            </a:solidFill>
            <a:prstDash val="solid"/>
            <a:round/>
            <a:headEnd len="med" w="med" type="none"/>
            <a:tailEnd len="lg" w="lg" type="stealth"/>
          </a:ln>
          <a:effectLst>
            <a:outerShdw blurRad="40000" rotWithShape="0" dir="5400000" dist="20000">
              <a:srgbClr val="000000">
                <a:alpha val="37647"/>
              </a:srgbClr>
            </a:outerShdw>
          </a:effectLst>
        </p:spPr>
      </p:cxnSp>
      <p:cxnSp>
        <p:nvCxnSpPr>
          <p:cNvPr id="1574" name="Shape 1574"/>
          <p:cNvCxnSpPr>
            <a:stCxn id="1572" idx="3"/>
          </p:cNvCxnSpPr>
          <p:nvPr/>
        </p:nvCxnSpPr>
        <p:spPr>
          <a:xfrm>
            <a:off x="6396844" y="4722939"/>
            <a:ext cx="2271300" cy="0"/>
          </a:xfrm>
          <a:prstGeom prst="straightConnector1">
            <a:avLst/>
          </a:prstGeom>
          <a:noFill/>
          <a:ln cap="flat" cmpd="sng" w="50800">
            <a:solidFill>
              <a:srgbClr val="A5A5A5"/>
            </a:solidFill>
            <a:prstDash val="solid"/>
            <a:round/>
            <a:headEnd len="med" w="med" type="none"/>
            <a:tailEnd len="lg" w="lg" type="stealth"/>
          </a:ln>
          <a:effectLst>
            <a:outerShdw blurRad="40000" rotWithShape="0" dir="5400000" dist="20000">
              <a:srgbClr val="000000">
                <a:alpha val="37647"/>
              </a:srgbClr>
            </a:outerShdw>
          </a:effectLst>
        </p:spPr>
      </p:cxnSp>
      <p:sp>
        <p:nvSpPr>
          <p:cNvPr id="1575" name="Shape 1575"/>
          <p:cNvSpPr txBox="1"/>
          <p:nvPr/>
        </p:nvSpPr>
        <p:spPr>
          <a:xfrm>
            <a:off x="224118" y="4962464"/>
            <a:ext cx="2636359" cy="369332"/>
          </a:xfrm>
          <a:prstGeom prst="rect">
            <a:avLst/>
          </a:prstGeom>
          <a:noFill/>
          <a:ln>
            <a:noFill/>
          </a:ln>
        </p:spPr>
        <p:txBody>
          <a:bodyPr anchorCtr="0" anchor="t" bIns="45700" lIns="91425" rIns="91425" wrap="square" tIns="45700">
            <a:noAutofit/>
          </a:bodyPr>
          <a:lstStyle/>
          <a:p>
            <a:pPr indent="-114300" lvl="0" marL="0" marR="0" rtl="0" algn="l">
              <a:lnSpc>
                <a:spcPct val="100000"/>
              </a:lnSpc>
              <a:spcBef>
                <a:spcPts val="0"/>
              </a:spcBef>
              <a:spcAft>
                <a:spcPts val="0"/>
              </a:spcAft>
              <a:buClr>
                <a:srgbClr val="000000"/>
              </a:buClr>
              <a:buSzPts val="1800"/>
              <a:buFont typeface="Calibri"/>
              <a:buNone/>
            </a:pPr>
            <a:r>
              <a:rPr b="0" i="0" lang="en-US" sz="1800" u="none" cap="none" strike="noStrike">
                <a:solidFill>
                  <a:srgbClr val="000000"/>
                </a:solidFill>
                <a:latin typeface="Calibri"/>
                <a:ea typeface="Calibri"/>
                <a:cs typeface="Calibri"/>
                <a:sym typeface="Calibri"/>
              </a:rPr>
              <a:t>Groups, Genes, and Stress</a:t>
            </a:r>
          </a:p>
        </p:txBody>
      </p:sp>
      <p:graphicFrame>
        <p:nvGraphicFramePr>
          <p:cNvPr id="1576" name="Shape 1576"/>
          <p:cNvGraphicFramePr/>
          <p:nvPr/>
        </p:nvGraphicFramePr>
        <p:xfrm>
          <a:off x="112059" y="1960345"/>
          <a:ext cx="3000000" cy="3000000"/>
        </p:xfrm>
        <a:graphic>
          <a:graphicData uri="http://schemas.openxmlformats.org/drawingml/2006/table">
            <a:tbl>
              <a:tblPr bandRow="1" firstRow="1">
                <a:noFill/>
                <a:tableStyleId>{431F3E91-BA45-4D90-8841-192D94973009}</a:tableStyleId>
              </a:tblPr>
              <a:tblGrid>
                <a:gridCol w="356450"/>
                <a:gridCol w="356450"/>
                <a:gridCol w="356450"/>
                <a:gridCol w="356450"/>
                <a:gridCol w="356450"/>
                <a:gridCol w="356450"/>
                <a:gridCol w="356450"/>
                <a:gridCol w="356450"/>
              </a:tblGrid>
              <a:tr h="342050">
                <a:tc>
                  <a:txBody>
                    <a:bodyPr>
                      <a:noAutofit/>
                    </a:bodyPr>
                    <a:lstStyle/>
                    <a:p>
                      <a:pPr indent="0" lvl="0" marL="0" marR="0" rtl="0" algn="l">
                        <a:spcBef>
                          <a:spcPts val="0"/>
                        </a:spcBef>
                        <a:buNone/>
                      </a:pPr>
                      <a:r>
                        <a:rPr lang="en-US" sz="1800"/>
                        <a:t>1</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rPr lang="en-US" sz="1800"/>
                        <a:t>0</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rPr lang="en-US" sz="1800"/>
                        <a:t>1</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rPr lang="en-US" sz="1800"/>
                        <a:t>0</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rPr lang="en-US" sz="1800"/>
                        <a:t>1</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rPr lang="en-US" sz="1800"/>
                        <a:t>0</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rPr lang="en-US" sz="1800"/>
                        <a:t>9</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rPr lang="en-US" sz="1800"/>
                        <a:t>9</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r>
              <a:tr h="342050">
                <a:tc>
                  <a:txBody>
                    <a:bodyPr>
                      <a:noAutofit/>
                    </a:bodyPr>
                    <a:lstStyle/>
                    <a:p>
                      <a:pPr indent="0" lvl="0" marL="0" marR="0" rtl="0" algn="l">
                        <a:spcBef>
                          <a:spcPts val="0"/>
                        </a:spcBef>
                        <a:buNone/>
                      </a:pPr>
                      <a:r>
                        <a:rPr lang="en-US" sz="1800"/>
                        <a:t>1</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rPr lang="en-US" sz="1800"/>
                        <a:t>0</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rPr lang="en-US" sz="1800"/>
                        <a:t>1</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rPr lang="en-US" sz="1800"/>
                        <a:t>0</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rPr lang="en-US" sz="1800"/>
                        <a:t>0</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rPr lang="en-US" sz="1800"/>
                        <a:t>1</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rPr lang="en-US" sz="1800"/>
                        <a:t>9</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rPr lang="en-US" sz="1800"/>
                        <a:t>5</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r>
              <a:tr h="342050">
                <a:tc>
                  <a:txBody>
                    <a:bodyPr>
                      <a:noAutofit/>
                    </a:bodyPr>
                    <a:lstStyle/>
                    <a:p>
                      <a:pPr indent="0" lvl="0" marL="0" marR="0" rtl="0" algn="l">
                        <a:spcBef>
                          <a:spcPts val="0"/>
                        </a:spcBef>
                        <a:buNone/>
                      </a:pPr>
                      <a:r>
                        <a:rPr lang="en-US" sz="1800"/>
                        <a:t>1</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rPr lang="en-US" sz="1800"/>
                        <a:t>0</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rPr lang="en-US" sz="1800"/>
                        <a:t>0</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rPr lang="en-US" sz="1800"/>
                        <a:t>1</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rPr lang="en-US" sz="1800"/>
                        <a:t>1</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rPr lang="en-US" sz="1800"/>
                        <a:t>0</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rPr lang="en-US" sz="1800"/>
                        <a:t>7</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rPr lang="en-US" sz="1800"/>
                        <a:t>6</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r>
              <a:tr h="342050">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A5A5A5"/>
                      </a:solidFill>
                      <a:prstDash val="solid"/>
                      <a:round/>
                      <a:headEnd len="med" w="med" type="none"/>
                      <a:tailEnd len="med" w="med" type="none"/>
                    </a:lnB>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A5A5A5"/>
                      </a:solidFill>
                      <a:prstDash val="solid"/>
                      <a:round/>
                      <a:headEnd len="med" w="med" type="none"/>
                      <a:tailEnd len="med" w="med" type="none"/>
                    </a:lnB>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A5A5A5"/>
                      </a:solidFill>
                      <a:prstDash val="solid"/>
                      <a:round/>
                      <a:headEnd len="med" w="med" type="none"/>
                      <a:tailEnd len="med" w="med" type="none"/>
                    </a:lnB>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A5A5A5"/>
                      </a:solidFill>
                      <a:prstDash val="solid"/>
                      <a:round/>
                      <a:headEnd len="med" w="med" type="none"/>
                      <a:tailEnd len="med" w="med" type="none"/>
                    </a:lnB>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A5A5A5"/>
                      </a:solidFill>
                      <a:prstDash val="solid"/>
                      <a:round/>
                      <a:headEnd len="med" w="med" type="none"/>
                      <a:tailEnd len="med" w="med" type="none"/>
                    </a:lnB>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A5A5A5"/>
                      </a:solidFill>
                      <a:prstDash val="solid"/>
                      <a:round/>
                      <a:headEnd len="med" w="med" type="none"/>
                      <a:tailEnd len="med" w="med" type="none"/>
                    </a:lnB>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A5A5A5"/>
                      </a:solidFill>
                      <a:prstDash val="solid"/>
                      <a:round/>
                      <a:headEnd len="med" w="med" type="none"/>
                      <a:tailEnd len="med" w="med" type="none"/>
                    </a:lnB>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A5A5A5"/>
                      </a:solidFill>
                      <a:prstDash val="solid"/>
                      <a:round/>
                      <a:headEnd len="med" w="med" type="none"/>
                      <a:tailEnd len="med" w="med" type="none"/>
                    </a:lnB>
                  </a:tcPr>
                </a:tc>
              </a:tr>
              <a:tr h="342050">
                <a:tc>
                  <a:txBody>
                    <a:bodyPr>
                      <a:noAutofit/>
                    </a:bodyPr>
                    <a:lstStyle/>
                    <a:p>
                      <a:pPr indent="0" lvl="0" marL="0" marR="0" rtl="0" algn="l">
                        <a:spcBef>
                          <a:spcPts val="0"/>
                        </a:spcBef>
                        <a:buNone/>
                      </a:pPr>
                      <a:r>
                        <a:rPr lang="en-US" sz="1800">
                          <a:solidFill>
                            <a:srgbClr val="FFFFFF"/>
                          </a:solidFill>
                        </a:rPr>
                        <a:t>0</a:t>
                      </a:r>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604A7B"/>
                    </a:solidFill>
                  </a:tcPr>
                </a:tc>
                <a:tc>
                  <a:txBody>
                    <a:bodyPr>
                      <a:noAutofit/>
                    </a:bodyPr>
                    <a:lstStyle/>
                    <a:p>
                      <a:pPr indent="0" lvl="0" marL="0" marR="0" rtl="0" algn="l">
                        <a:spcBef>
                          <a:spcPts val="0"/>
                        </a:spcBef>
                        <a:buNone/>
                      </a:pPr>
                      <a:r>
                        <a:rPr lang="en-US" sz="1800">
                          <a:solidFill>
                            <a:srgbClr val="FFFFFF"/>
                          </a:solidFill>
                        </a:rPr>
                        <a:t>1</a:t>
                      </a:r>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604A7B"/>
                    </a:solidFill>
                  </a:tcPr>
                </a:tc>
                <a:tc>
                  <a:txBody>
                    <a:bodyPr>
                      <a:noAutofit/>
                    </a:bodyPr>
                    <a:lstStyle/>
                    <a:p>
                      <a:pPr indent="0" lvl="0" marL="0" marR="0" rtl="0" algn="l">
                        <a:spcBef>
                          <a:spcPts val="0"/>
                        </a:spcBef>
                        <a:buNone/>
                      </a:pPr>
                      <a:r>
                        <a:rPr lang="en-US" sz="1800">
                          <a:solidFill>
                            <a:srgbClr val="FFFFFF"/>
                          </a:solidFill>
                        </a:rPr>
                        <a:t>0</a:t>
                      </a:r>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604A7B"/>
                    </a:solidFill>
                  </a:tcPr>
                </a:tc>
                <a:tc>
                  <a:txBody>
                    <a:bodyPr>
                      <a:noAutofit/>
                    </a:bodyPr>
                    <a:lstStyle/>
                    <a:p>
                      <a:pPr indent="0" lvl="0" marL="0" marR="0" rtl="0" algn="l">
                        <a:spcBef>
                          <a:spcPts val="0"/>
                        </a:spcBef>
                        <a:buNone/>
                      </a:pPr>
                      <a:r>
                        <a:rPr lang="en-US" sz="1800">
                          <a:solidFill>
                            <a:srgbClr val="FFFFFF"/>
                          </a:solidFill>
                        </a:rPr>
                        <a:t>1</a:t>
                      </a:r>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604A7B"/>
                    </a:solidFill>
                  </a:tcPr>
                </a:tc>
                <a:tc>
                  <a:txBody>
                    <a:bodyPr>
                      <a:noAutofit/>
                    </a:bodyPr>
                    <a:lstStyle/>
                    <a:p>
                      <a:pPr indent="0" lvl="0" marL="0" marR="0" rtl="0" algn="l">
                        <a:spcBef>
                          <a:spcPts val="0"/>
                        </a:spcBef>
                        <a:buNone/>
                      </a:pPr>
                      <a:r>
                        <a:rPr lang="en-US" sz="1800">
                          <a:solidFill>
                            <a:srgbClr val="FFFFFF"/>
                          </a:solidFill>
                        </a:rPr>
                        <a:t>1</a:t>
                      </a:r>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604A7B"/>
                    </a:solidFill>
                  </a:tcPr>
                </a:tc>
                <a:tc>
                  <a:txBody>
                    <a:bodyPr>
                      <a:noAutofit/>
                    </a:bodyPr>
                    <a:lstStyle/>
                    <a:p>
                      <a:pPr indent="0" lvl="0" marL="0" marR="0" rtl="0" algn="l">
                        <a:spcBef>
                          <a:spcPts val="0"/>
                        </a:spcBef>
                        <a:buNone/>
                      </a:pPr>
                      <a:r>
                        <a:rPr lang="en-US" sz="1800">
                          <a:solidFill>
                            <a:srgbClr val="FFFFFF"/>
                          </a:solidFill>
                        </a:rPr>
                        <a:t>0</a:t>
                      </a:r>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604A7B"/>
                    </a:solidFill>
                  </a:tcPr>
                </a:tc>
                <a:tc>
                  <a:txBody>
                    <a:bodyPr>
                      <a:noAutofit/>
                    </a:bodyPr>
                    <a:lstStyle/>
                    <a:p>
                      <a:pPr indent="0" lvl="0" marL="0" marR="0" rtl="0" algn="l">
                        <a:spcBef>
                          <a:spcPts val="0"/>
                        </a:spcBef>
                        <a:buNone/>
                      </a:pPr>
                      <a:r>
                        <a:rPr lang="en-US" sz="1800">
                          <a:solidFill>
                            <a:srgbClr val="FFFFFF"/>
                          </a:solidFill>
                        </a:rPr>
                        <a:t>2</a:t>
                      </a:r>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604A7B"/>
                    </a:solidFill>
                  </a:tcPr>
                </a:tc>
                <a:tc>
                  <a:txBody>
                    <a:bodyPr>
                      <a:noAutofit/>
                    </a:bodyPr>
                    <a:lstStyle/>
                    <a:p>
                      <a:pPr indent="0" lvl="0" marL="0" marR="0" rtl="0" algn="l">
                        <a:spcBef>
                          <a:spcPts val="0"/>
                        </a:spcBef>
                        <a:buNone/>
                      </a:pPr>
                      <a:r>
                        <a:rPr lang="en-US" sz="1800">
                          <a:solidFill>
                            <a:srgbClr val="FFFFFF"/>
                          </a:solidFill>
                        </a:rPr>
                        <a:t>5</a:t>
                      </a:r>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604A7B"/>
                    </a:solidFill>
                  </a:tcPr>
                </a:tc>
              </a:tr>
              <a:tr h="342050">
                <a:tc>
                  <a:txBody>
                    <a:bodyPr>
                      <a:noAutofit/>
                    </a:bodyPr>
                    <a:lstStyle/>
                    <a:p>
                      <a:pPr indent="0" lvl="0" marL="0" marR="0" rtl="0" algn="l">
                        <a:spcBef>
                          <a:spcPts val="0"/>
                        </a:spcBef>
                        <a:buNone/>
                      </a:pPr>
                      <a:r>
                        <a:rPr lang="en-US" sz="1800">
                          <a:solidFill>
                            <a:srgbClr val="FFFFFF"/>
                          </a:solidFill>
                        </a:rPr>
                        <a:t>0</a:t>
                      </a:r>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604A7B"/>
                    </a:solidFill>
                  </a:tcPr>
                </a:tc>
                <a:tc>
                  <a:txBody>
                    <a:bodyPr>
                      <a:noAutofit/>
                    </a:bodyPr>
                    <a:lstStyle/>
                    <a:p>
                      <a:pPr indent="0" lvl="0" marL="0" marR="0" rtl="0" algn="l">
                        <a:spcBef>
                          <a:spcPts val="0"/>
                        </a:spcBef>
                        <a:buNone/>
                      </a:pPr>
                      <a:r>
                        <a:rPr lang="en-US" sz="1800">
                          <a:solidFill>
                            <a:srgbClr val="FFFFFF"/>
                          </a:solidFill>
                        </a:rPr>
                        <a:t>1</a:t>
                      </a:r>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604A7B"/>
                    </a:solidFill>
                  </a:tcPr>
                </a:tc>
                <a:tc>
                  <a:txBody>
                    <a:bodyPr>
                      <a:noAutofit/>
                    </a:bodyPr>
                    <a:lstStyle/>
                    <a:p>
                      <a:pPr indent="0" lvl="0" marL="0" marR="0" rtl="0" algn="l">
                        <a:spcBef>
                          <a:spcPts val="0"/>
                        </a:spcBef>
                        <a:buNone/>
                      </a:pPr>
                      <a:r>
                        <a:rPr lang="en-US" sz="1800">
                          <a:solidFill>
                            <a:srgbClr val="FFFFFF"/>
                          </a:solidFill>
                        </a:rPr>
                        <a:t>0</a:t>
                      </a:r>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604A7B"/>
                    </a:solidFill>
                  </a:tcPr>
                </a:tc>
                <a:tc>
                  <a:txBody>
                    <a:bodyPr>
                      <a:noAutofit/>
                    </a:bodyPr>
                    <a:lstStyle/>
                    <a:p>
                      <a:pPr indent="0" lvl="0" marL="0" marR="0" rtl="0" algn="l">
                        <a:spcBef>
                          <a:spcPts val="0"/>
                        </a:spcBef>
                        <a:buNone/>
                      </a:pPr>
                      <a:r>
                        <a:rPr lang="en-US" sz="1800">
                          <a:solidFill>
                            <a:srgbClr val="FFFFFF"/>
                          </a:solidFill>
                        </a:rPr>
                        <a:t>1</a:t>
                      </a:r>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604A7B"/>
                    </a:solidFill>
                  </a:tcPr>
                </a:tc>
                <a:tc>
                  <a:txBody>
                    <a:bodyPr>
                      <a:noAutofit/>
                    </a:bodyPr>
                    <a:lstStyle/>
                    <a:p>
                      <a:pPr indent="0" lvl="0" marL="0" marR="0" rtl="0" algn="l">
                        <a:spcBef>
                          <a:spcPts val="0"/>
                        </a:spcBef>
                        <a:buNone/>
                      </a:pPr>
                      <a:r>
                        <a:rPr lang="en-US" sz="1800">
                          <a:solidFill>
                            <a:srgbClr val="FFFFFF"/>
                          </a:solidFill>
                        </a:rPr>
                        <a:t>0</a:t>
                      </a:r>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604A7B"/>
                    </a:solidFill>
                  </a:tcPr>
                </a:tc>
                <a:tc>
                  <a:txBody>
                    <a:bodyPr>
                      <a:noAutofit/>
                    </a:bodyPr>
                    <a:lstStyle/>
                    <a:p>
                      <a:pPr indent="0" lvl="0" marL="0" marR="0" rtl="0" algn="l">
                        <a:spcBef>
                          <a:spcPts val="0"/>
                        </a:spcBef>
                        <a:buNone/>
                      </a:pPr>
                      <a:r>
                        <a:rPr lang="en-US" sz="1800">
                          <a:solidFill>
                            <a:srgbClr val="FFFFFF"/>
                          </a:solidFill>
                        </a:rPr>
                        <a:t>1</a:t>
                      </a:r>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604A7B"/>
                    </a:solidFill>
                  </a:tcPr>
                </a:tc>
                <a:tc>
                  <a:txBody>
                    <a:bodyPr>
                      <a:noAutofit/>
                    </a:bodyPr>
                    <a:lstStyle/>
                    <a:p>
                      <a:pPr indent="0" lvl="0" marL="0" marR="0" rtl="0" algn="l">
                        <a:spcBef>
                          <a:spcPts val="0"/>
                        </a:spcBef>
                        <a:buNone/>
                      </a:pPr>
                      <a:r>
                        <a:rPr lang="en-US" sz="1800">
                          <a:solidFill>
                            <a:srgbClr val="FFFFFF"/>
                          </a:solidFill>
                        </a:rPr>
                        <a:t>2</a:t>
                      </a:r>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604A7B"/>
                    </a:solidFill>
                  </a:tcPr>
                </a:tc>
                <a:tc>
                  <a:txBody>
                    <a:bodyPr>
                      <a:noAutofit/>
                    </a:bodyPr>
                    <a:lstStyle/>
                    <a:p>
                      <a:pPr indent="0" lvl="0" marL="0" marR="0" rtl="0" algn="l">
                        <a:spcBef>
                          <a:spcPts val="0"/>
                        </a:spcBef>
                        <a:buNone/>
                      </a:pPr>
                      <a:r>
                        <a:rPr lang="en-US" sz="1800">
                          <a:solidFill>
                            <a:srgbClr val="FFFFFF"/>
                          </a:solidFill>
                        </a:rPr>
                        <a:t>6</a:t>
                      </a:r>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604A7B"/>
                    </a:solidFill>
                  </a:tcPr>
                </a:tc>
              </a:tr>
              <a:tr h="342050">
                <a:tc>
                  <a:txBody>
                    <a:bodyPr>
                      <a:noAutofit/>
                    </a:bodyPr>
                    <a:lstStyle/>
                    <a:p>
                      <a:pPr indent="0" lvl="0" marL="0" marR="0" rtl="0" algn="l">
                        <a:spcBef>
                          <a:spcPts val="0"/>
                        </a:spcBef>
                        <a:buNone/>
                      </a:pPr>
                      <a:r>
                        <a:rPr lang="en-US" sz="1800">
                          <a:solidFill>
                            <a:srgbClr val="FFFFFF"/>
                          </a:solidFill>
                        </a:rPr>
                        <a:t>0</a:t>
                      </a:r>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604A7B"/>
                    </a:solidFill>
                  </a:tcPr>
                </a:tc>
                <a:tc>
                  <a:txBody>
                    <a:bodyPr>
                      <a:noAutofit/>
                    </a:bodyPr>
                    <a:lstStyle/>
                    <a:p>
                      <a:pPr indent="0" lvl="0" marL="0" marR="0" rtl="0" algn="l">
                        <a:spcBef>
                          <a:spcPts val="0"/>
                        </a:spcBef>
                        <a:buNone/>
                      </a:pPr>
                      <a:r>
                        <a:rPr lang="en-US" sz="1800">
                          <a:solidFill>
                            <a:srgbClr val="FFFFFF"/>
                          </a:solidFill>
                        </a:rPr>
                        <a:t>1</a:t>
                      </a:r>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604A7B"/>
                    </a:solidFill>
                  </a:tcPr>
                </a:tc>
                <a:tc>
                  <a:txBody>
                    <a:bodyPr>
                      <a:noAutofit/>
                    </a:bodyPr>
                    <a:lstStyle/>
                    <a:p>
                      <a:pPr indent="0" lvl="0" marL="0" marR="0" rtl="0" algn="l">
                        <a:spcBef>
                          <a:spcPts val="0"/>
                        </a:spcBef>
                        <a:buNone/>
                      </a:pPr>
                      <a:r>
                        <a:rPr lang="en-US" sz="1800">
                          <a:solidFill>
                            <a:srgbClr val="FFFFFF"/>
                          </a:solidFill>
                        </a:rPr>
                        <a:t>0</a:t>
                      </a:r>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604A7B"/>
                    </a:solidFill>
                  </a:tcPr>
                </a:tc>
                <a:tc>
                  <a:txBody>
                    <a:bodyPr>
                      <a:noAutofit/>
                    </a:bodyPr>
                    <a:lstStyle/>
                    <a:p>
                      <a:pPr indent="0" lvl="0" marL="0" marR="0" rtl="0" algn="l">
                        <a:spcBef>
                          <a:spcPts val="0"/>
                        </a:spcBef>
                        <a:buNone/>
                      </a:pPr>
                      <a:r>
                        <a:rPr lang="en-US" sz="1800">
                          <a:solidFill>
                            <a:srgbClr val="FFFFFF"/>
                          </a:solidFill>
                        </a:rPr>
                        <a:t>1</a:t>
                      </a:r>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604A7B"/>
                    </a:solidFill>
                  </a:tcPr>
                </a:tc>
                <a:tc>
                  <a:txBody>
                    <a:bodyPr>
                      <a:noAutofit/>
                    </a:bodyPr>
                    <a:lstStyle/>
                    <a:p>
                      <a:pPr indent="0" lvl="0" marL="0" marR="0" rtl="0" algn="l">
                        <a:spcBef>
                          <a:spcPts val="0"/>
                        </a:spcBef>
                        <a:buNone/>
                      </a:pPr>
                      <a:r>
                        <a:rPr lang="en-US" sz="1800">
                          <a:solidFill>
                            <a:srgbClr val="FFFFFF"/>
                          </a:solidFill>
                        </a:rPr>
                        <a:t>0</a:t>
                      </a:r>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604A7B"/>
                    </a:solidFill>
                  </a:tcPr>
                </a:tc>
                <a:tc>
                  <a:txBody>
                    <a:bodyPr>
                      <a:noAutofit/>
                    </a:bodyPr>
                    <a:lstStyle/>
                    <a:p>
                      <a:pPr indent="0" lvl="0" marL="0" marR="0" rtl="0" algn="l">
                        <a:spcBef>
                          <a:spcPts val="0"/>
                        </a:spcBef>
                        <a:buNone/>
                      </a:pPr>
                      <a:r>
                        <a:rPr lang="en-US" sz="1800">
                          <a:solidFill>
                            <a:srgbClr val="FFFFFF"/>
                          </a:solidFill>
                        </a:rPr>
                        <a:t>1</a:t>
                      </a:r>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604A7B"/>
                    </a:solidFill>
                  </a:tcPr>
                </a:tc>
                <a:tc>
                  <a:txBody>
                    <a:bodyPr>
                      <a:noAutofit/>
                    </a:bodyPr>
                    <a:lstStyle/>
                    <a:p>
                      <a:pPr indent="0" lvl="0" marL="0" marR="0" rtl="0" algn="l">
                        <a:spcBef>
                          <a:spcPts val="0"/>
                        </a:spcBef>
                        <a:buNone/>
                      </a:pPr>
                      <a:r>
                        <a:rPr lang="en-US" sz="1800">
                          <a:solidFill>
                            <a:srgbClr val="FFFFFF"/>
                          </a:solidFill>
                        </a:rPr>
                        <a:t>3</a:t>
                      </a:r>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604A7B"/>
                    </a:solidFill>
                  </a:tcPr>
                </a:tc>
                <a:tc>
                  <a:txBody>
                    <a:bodyPr>
                      <a:noAutofit/>
                    </a:bodyPr>
                    <a:lstStyle/>
                    <a:p>
                      <a:pPr indent="0" lvl="0" marL="0" marR="0" rtl="0" algn="l">
                        <a:spcBef>
                          <a:spcPts val="0"/>
                        </a:spcBef>
                        <a:buNone/>
                      </a:pPr>
                      <a:r>
                        <a:rPr lang="en-US" sz="1800">
                          <a:solidFill>
                            <a:srgbClr val="FFFFFF"/>
                          </a:solidFill>
                        </a:rPr>
                        <a:t>2</a:t>
                      </a:r>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604A7B"/>
                    </a:solidFill>
                  </a:tcPr>
                </a:tc>
              </a:tr>
            </a:tbl>
          </a:graphicData>
        </a:graphic>
      </p:graphicFrame>
      <p:graphicFrame>
        <p:nvGraphicFramePr>
          <p:cNvPr id="1577" name="Shape 1577"/>
          <p:cNvGraphicFramePr/>
          <p:nvPr/>
        </p:nvGraphicFramePr>
        <p:xfrm>
          <a:off x="3321320" y="1966467"/>
          <a:ext cx="3000000" cy="3000000"/>
        </p:xfrm>
        <a:graphic>
          <a:graphicData uri="http://schemas.openxmlformats.org/drawingml/2006/table">
            <a:tbl>
              <a:tblPr bandRow="1" firstRow="1">
                <a:noFill/>
                <a:tableStyleId>{431F3E91-BA45-4D90-8841-192D94973009}</a:tableStyleId>
              </a:tblPr>
              <a:tblGrid>
                <a:gridCol w="356450"/>
                <a:gridCol w="356450"/>
                <a:gridCol w="356450"/>
                <a:gridCol w="356450"/>
                <a:gridCol w="356450"/>
                <a:gridCol w="356450"/>
                <a:gridCol w="356450"/>
                <a:gridCol w="356450"/>
                <a:gridCol w="356450"/>
                <a:gridCol w="356450"/>
                <a:gridCol w="356450"/>
                <a:gridCol w="356450"/>
                <a:gridCol w="356450"/>
                <a:gridCol w="356450"/>
                <a:gridCol w="356450"/>
              </a:tblGrid>
              <a:tr h="342050">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rPr lang="en-US" sz="1800"/>
                        <a:t>…</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r>
              <a:tr h="342050">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rPr lang="en-US" sz="1800"/>
                        <a:t>…</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r>
              <a:tr h="342050">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rPr lang="en-US" sz="1800"/>
                        <a:t>…</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r>
              <a:tr h="342050">
                <a:tc>
                  <a:txBody>
                    <a:bodyPr>
                      <a:noAutofit/>
                    </a:bodyPr>
                    <a:lstStyle/>
                    <a:p>
                      <a:pPr indent="0" lvl="0" marL="0" marR="0" rtl="0" algn="l">
                        <a:spcBef>
                          <a:spcPts val="0"/>
                        </a:spcBef>
                        <a:buNone/>
                      </a:pPr>
                      <a:r>
                        <a:rPr lang="en-US" sz="1800"/>
                        <a:t>…</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A5A5A5"/>
                      </a:solidFill>
                      <a:prstDash val="solid"/>
                      <a:round/>
                      <a:headEnd len="med" w="med" type="none"/>
                      <a:tailEnd len="med" w="med" type="none"/>
                    </a:lnB>
                  </a:tcPr>
                </a:tc>
                <a:tc>
                  <a:txBody>
                    <a:bodyPr>
                      <a:noAutofit/>
                    </a:bodyPr>
                    <a:lstStyle/>
                    <a:p>
                      <a:pPr indent="0" lvl="0" marL="0" marR="0" rtl="0" algn="l">
                        <a:spcBef>
                          <a:spcPts val="0"/>
                        </a:spcBef>
                        <a:buNone/>
                      </a:pPr>
                      <a:r>
                        <a:rPr lang="en-US" sz="1800"/>
                        <a:t>…</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A5A5A5"/>
                      </a:solidFill>
                      <a:prstDash val="solid"/>
                      <a:round/>
                      <a:headEnd len="med" w="med" type="none"/>
                      <a:tailEnd len="med" w="med" type="none"/>
                    </a:lnB>
                  </a:tcPr>
                </a:tc>
                <a:tc>
                  <a:txBody>
                    <a:bodyPr>
                      <a:noAutofit/>
                    </a:bodyPr>
                    <a:lstStyle/>
                    <a:p>
                      <a:pPr indent="0" lvl="0" marL="0" marR="0" rtl="0" algn="l">
                        <a:spcBef>
                          <a:spcPts val="0"/>
                        </a:spcBef>
                        <a:buNone/>
                      </a:pPr>
                      <a:r>
                        <a:rPr lang="en-US" sz="1800"/>
                        <a:t>…</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A5A5A5"/>
                      </a:solidFill>
                      <a:prstDash val="solid"/>
                      <a:round/>
                      <a:headEnd len="med" w="med" type="none"/>
                      <a:tailEnd len="med" w="med" type="none"/>
                    </a:lnB>
                  </a:tcPr>
                </a:tc>
                <a:tc>
                  <a:txBody>
                    <a:bodyPr>
                      <a:noAutofit/>
                    </a:bodyPr>
                    <a:lstStyle/>
                    <a:p>
                      <a:pPr indent="0" lvl="0" marL="0" marR="0" rtl="0" algn="l">
                        <a:spcBef>
                          <a:spcPts val="0"/>
                        </a:spcBef>
                        <a:buNone/>
                      </a:pPr>
                      <a:r>
                        <a:rPr lang="en-US" sz="1800"/>
                        <a:t>…</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A5A5A5"/>
                      </a:solidFill>
                      <a:prstDash val="solid"/>
                      <a:round/>
                      <a:headEnd len="med" w="med" type="none"/>
                      <a:tailEnd len="med" w="med" type="none"/>
                    </a:lnB>
                  </a:tcPr>
                </a:tc>
                <a:tc>
                  <a:txBody>
                    <a:bodyPr>
                      <a:noAutofit/>
                    </a:bodyPr>
                    <a:lstStyle/>
                    <a:p>
                      <a:pPr indent="0" lvl="0" marL="0" marR="0" rtl="0" algn="l">
                        <a:spcBef>
                          <a:spcPts val="0"/>
                        </a:spcBef>
                        <a:buNone/>
                      </a:pPr>
                      <a:r>
                        <a:rPr lang="en-US" sz="1800"/>
                        <a:t>…</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A5A5A5"/>
                      </a:solidFill>
                      <a:prstDash val="solid"/>
                      <a:round/>
                      <a:headEnd len="med" w="med" type="none"/>
                      <a:tailEnd len="med" w="med" type="none"/>
                    </a:lnB>
                  </a:tcPr>
                </a:tc>
                <a:tc>
                  <a:txBody>
                    <a:bodyPr>
                      <a:noAutofit/>
                    </a:bodyPr>
                    <a:lstStyle/>
                    <a:p>
                      <a:pPr indent="0" lvl="0" marL="0" marR="0" rtl="0" algn="l">
                        <a:spcBef>
                          <a:spcPts val="0"/>
                        </a:spcBef>
                        <a:buNone/>
                      </a:pPr>
                      <a:r>
                        <a:rPr lang="en-US" sz="1800"/>
                        <a:t>…</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A5A5A5"/>
                      </a:solidFill>
                      <a:prstDash val="solid"/>
                      <a:round/>
                      <a:headEnd len="med" w="med" type="none"/>
                      <a:tailEnd len="med" w="med" type="none"/>
                    </a:lnB>
                  </a:tcPr>
                </a:tc>
                <a:tc>
                  <a:txBody>
                    <a:bodyPr>
                      <a:noAutofit/>
                    </a:bodyPr>
                    <a:lstStyle/>
                    <a:p>
                      <a:pPr indent="0" lvl="0" marL="0" marR="0" rtl="0" algn="l">
                        <a:spcBef>
                          <a:spcPts val="0"/>
                        </a:spcBef>
                        <a:buNone/>
                      </a:pPr>
                      <a:r>
                        <a:rPr lang="en-US" sz="1800"/>
                        <a:t>…</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A5A5A5"/>
                      </a:solidFill>
                      <a:prstDash val="solid"/>
                      <a:round/>
                      <a:headEnd len="med" w="med" type="none"/>
                      <a:tailEnd len="med" w="med" type="none"/>
                    </a:lnB>
                  </a:tcPr>
                </a:tc>
                <a:tc>
                  <a:txBody>
                    <a:bodyPr>
                      <a:noAutofit/>
                    </a:bodyPr>
                    <a:lstStyle/>
                    <a:p>
                      <a:pPr indent="0" lvl="0" marL="0" marR="0" rtl="0" algn="l">
                        <a:spcBef>
                          <a:spcPts val="0"/>
                        </a:spcBef>
                        <a:buNone/>
                      </a:pPr>
                      <a:r>
                        <a:rPr lang="en-US" sz="1800"/>
                        <a:t>…</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A5A5A5"/>
                      </a:solidFill>
                      <a:prstDash val="solid"/>
                      <a:round/>
                      <a:headEnd len="med" w="med" type="none"/>
                      <a:tailEnd len="med" w="med" type="none"/>
                    </a:lnB>
                  </a:tcPr>
                </a:tc>
                <a:tc>
                  <a:txBody>
                    <a:bodyPr>
                      <a:noAutofit/>
                    </a:bodyPr>
                    <a:lstStyle/>
                    <a:p>
                      <a:pPr indent="0" lvl="0" marL="0" marR="0" rtl="0" algn="l">
                        <a:spcBef>
                          <a:spcPts val="0"/>
                        </a:spcBef>
                        <a:buNone/>
                      </a:pPr>
                      <a:r>
                        <a:rPr lang="en-US" sz="1800"/>
                        <a:t>…</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A5A5A5"/>
                      </a:solidFill>
                      <a:prstDash val="solid"/>
                      <a:round/>
                      <a:headEnd len="med" w="med" type="none"/>
                      <a:tailEnd len="med" w="med" type="none"/>
                    </a:lnB>
                  </a:tcPr>
                </a:tc>
                <a:tc>
                  <a:txBody>
                    <a:bodyPr>
                      <a:noAutofit/>
                    </a:bodyPr>
                    <a:lstStyle/>
                    <a:p>
                      <a:pPr indent="0" lvl="0" marL="0" marR="0" rtl="0" algn="l">
                        <a:spcBef>
                          <a:spcPts val="0"/>
                        </a:spcBef>
                        <a:buNone/>
                      </a:pPr>
                      <a:r>
                        <a:rPr lang="en-US" sz="1800"/>
                        <a:t>…</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A5A5A5"/>
                      </a:solidFill>
                      <a:prstDash val="solid"/>
                      <a:round/>
                      <a:headEnd len="med" w="med" type="none"/>
                      <a:tailEnd len="med" w="med" type="none"/>
                    </a:lnB>
                  </a:tcPr>
                </a:tc>
                <a:tc>
                  <a:txBody>
                    <a:bodyPr>
                      <a:noAutofit/>
                    </a:bodyPr>
                    <a:lstStyle/>
                    <a:p>
                      <a:pPr indent="0" lvl="0" marL="0" marR="0" rtl="0" algn="l">
                        <a:spcBef>
                          <a:spcPts val="0"/>
                        </a:spcBef>
                        <a:buNone/>
                      </a:pPr>
                      <a:r>
                        <a:rPr lang="en-US" sz="1800"/>
                        <a:t>…</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A5A5A5"/>
                      </a:solidFill>
                      <a:prstDash val="solid"/>
                      <a:round/>
                      <a:headEnd len="med" w="med" type="none"/>
                      <a:tailEnd len="med" w="med" type="none"/>
                    </a:lnB>
                  </a:tcPr>
                </a:tc>
                <a:tc>
                  <a:txBody>
                    <a:bodyPr>
                      <a:noAutofit/>
                    </a:bodyPr>
                    <a:lstStyle/>
                    <a:p>
                      <a:pPr indent="0" lvl="0" marL="0" marR="0" rtl="0" algn="l">
                        <a:spcBef>
                          <a:spcPts val="0"/>
                        </a:spcBef>
                        <a:buNone/>
                      </a:pPr>
                      <a:r>
                        <a:rPr lang="en-US" sz="1800"/>
                        <a:t>…</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A5A5A5"/>
                      </a:solidFill>
                      <a:prstDash val="solid"/>
                      <a:round/>
                      <a:headEnd len="med" w="med" type="none"/>
                      <a:tailEnd len="med" w="med" type="none"/>
                    </a:lnB>
                  </a:tcPr>
                </a:tc>
                <a:tc>
                  <a:txBody>
                    <a:bodyPr>
                      <a:noAutofit/>
                    </a:bodyPr>
                    <a:lstStyle/>
                    <a:p>
                      <a:pPr indent="0" lvl="0" marL="0" marR="0" rtl="0" algn="l">
                        <a:spcBef>
                          <a:spcPts val="0"/>
                        </a:spcBef>
                        <a:buNone/>
                      </a:pPr>
                      <a:r>
                        <a:rPr lang="en-US" sz="1800"/>
                        <a:t>…</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A5A5A5"/>
                      </a:solidFill>
                      <a:prstDash val="solid"/>
                      <a:round/>
                      <a:headEnd len="med" w="med" type="none"/>
                      <a:tailEnd len="med" w="med" type="none"/>
                    </a:lnB>
                  </a:tcPr>
                </a:tc>
                <a:tc>
                  <a:txBody>
                    <a:bodyPr>
                      <a:noAutofit/>
                    </a:bodyPr>
                    <a:lstStyle/>
                    <a:p>
                      <a:pPr indent="0" lvl="0" marL="0" marR="0" rtl="0" algn="l">
                        <a:spcBef>
                          <a:spcPts val="0"/>
                        </a:spcBef>
                        <a:buNone/>
                      </a:pPr>
                      <a:r>
                        <a:rPr lang="en-US" sz="1800"/>
                        <a:t>…</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A5A5A5"/>
                      </a:solidFill>
                      <a:prstDash val="solid"/>
                      <a:round/>
                      <a:headEnd len="med" w="med" type="none"/>
                      <a:tailEnd len="med" w="med" type="none"/>
                    </a:lnB>
                  </a:tcPr>
                </a:tc>
                <a:tc>
                  <a:txBody>
                    <a:bodyPr>
                      <a:noAutofit/>
                    </a:bodyPr>
                    <a:lstStyle/>
                    <a:p>
                      <a:pPr indent="0" lvl="0" marL="0" marR="0" rtl="0" algn="l">
                        <a:spcBef>
                          <a:spcPts val="0"/>
                        </a:spcBef>
                        <a:buNone/>
                      </a:pPr>
                      <a:r>
                        <a:rPr lang="en-US" sz="1800"/>
                        <a:t>…</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A5A5A5"/>
                      </a:solidFill>
                      <a:prstDash val="solid"/>
                      <a:round/>
                      <a:headEnd len="med" w="med" type="none"/>
                      <a:tailEnd len="med" w="med" type="none"/>
                    </a:lnB>
                  </a:tcPr>
                </a:tc>
              </a:tr>
              <a:tr h="342050">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rPr lang="en-US" sz="1800">
                          <a:solidFill>
                            <a:schemeClr val="lt1"/>
                          </a:solidFill>
                        </a:rPr>
                        <a:t>…</a:t>
                      </a:r>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r>
              <a:tr h="342050">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rPr lang="en-US" sz="1800">
                          <a:solidFill>
                            <a:schemeClr val="lt1"/>
                          </a:solidFill>
                        </a:rPr>
                        <a:t>…</a:t>
                      </a:r>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r>
              <a:tr h="342050">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rPr lang="en-US" sz="1800">
                          <a:solidFill>
                            <a:schemeClr val="lt1"/>
                          </a:solidFill>
                        </a:rPr>
                        <a:t>…</a:t>
                      </a:r>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r>
            </a:tbl>
          </a:graphicData>
        </a:graphic>
      </p:graphicFrame>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81" name="Shape 1581"/>
        <p:cNvGrpSpPr/>
        <p:nvPr/>
      </p:nvGrpSpPr>
      <p:grpSpPr>
        <a:xfrm>
          <a:off x="0" y="0"/>
          <a:ext cx="0" cy="0"/>
          <a:chOff x="0" y="0"/>
          <a:chExt cx="0" cy="0"/>
        </a:xfrm>
      </p:grpSpPr>
      <p:sp>
        <p:nvSpPr>
          <p:cNvPr id="1582" name="Shape 1582"/>
          <p:cNvSpPr txBox="1"/>
          <p:nvPr/>
        </p:nvSpPr>
        <p:spPr>
          <a:xfrm>
            <a:off x="3127190" y="308133"/>
            <a:ext cx="1247870" cy="369332"/>
          </a:xfrm>
          <a:prstGeom prst="rect">
            <a:avLst/>
          </a:prstGeom>
          <a:noFill/>
          <a:ln>
            <a:noFill/>
          </a:ln>
        </p:spPr>
        <p:txBody>
          <a:bodyPr anchorCtr="0" anchor="t" bIns="45700" lIns="91425" rIns="91425" wrap="square" tIns="45700">
            <a:noAutofit/>
          </a:bodyPr>
          <a:lstStyle/>
          <a:p>
            <a:pPr indent="-114300" lvl="0" marL="0" marR="0" rtl="0" algn="l">
              <a:lnSpc>
                <a:spcPct val="100000"/>
              </a:lnSpc>
              <a:spcBef>
                <a:spcPts val="0"/>
              </a:spcBef>
              <a:spcAft>
                <a:spcPts val="0"/>
              </a:spcAft>
              <a:buClr>
                <a:srgbClr val="000000"/>
              </a:buClr>
              <a:buSzPts val="1800"/>
              <a:buFont typeface="Calibri"/>
              <a:buNone/>
            </a:pPr>
            <a:r>
              <a:rPr b="0" i="0" lang="en-US" sz="1800" u="none" cap="none" strike="noStrike">
                <a:solidFill>
                  <a:srgbClr val="000000"/>
                </a:solidFill>
                <a:latin typeface="Calibri"/>
                <a:ea typeface="Calibri"/>
                <a:cs typeface="Calibri"/>
                <a:sym typeface="Calibri"/>
              </a:rPr>
              <a:t>CNR1 Gene</a:t>
            </a:r>
          </a:p>
        </p:txBody>
      </p:sp>
      <p:cxnSp>
        <p:nvCxnSpPr>
          <p:cNvPr id="1583" name="Shape 1583"/>
          <p:cNvCxnSpPr>
            <a:stCxn id="1582" idx="1"/>
          </p:cNvCxnSpPr>
          <p:nvPr/>
        </p:nvCxnSpPr>
        <p:spPr>
          <a:xfrm flipH="1">
            <a:off x="1718390" y="492799"/>
            <a:ext cx="1408800" cy="1467600"/>
          </a:xfrm>
          <a:prstGeom prst="straightConnector1">
            <a:avLst/>
          </a:prstGeom>
          <a:noFill/>
          <a:ln cap="flat" cmpd="sng" w="50800">
            <a:solidFill>
              <a:srgbClr val="A5A5A5"/>
            </a:solidFill>
            <a:prstDash val="solid"/>
            <a:round/>
            <a:headEnd len="med" w="med" type="none"/>
            <a:tailEnd len="lg" w="lg" type="stealth"/>
          </a:ln>
          <a:effectLst>
            <a:outerShdw blurRad="40000" rotWithShape="0" dir="5400000" dist="20000">
              <a:srgbClr val="000000">
                <a:alpha val="37647"/>
              </a:srgbClr>
            </a:outerShdw>
          </a:effectLst>
        </p:spPr>
      </p:cxnSp>
      <p:cxnSp>
        <p:nvCxnSpPr>
          <p:cNvPr id="1584" name="Shape 1584"/>
          <p:cNvCxnSpPr>
            <a:stCxn id="1582" idx="1"/>
          </p:cNvCxnSpPr>
          <p:nvPr/>
        </p:nvCxnSpPr>
        <p:spPr>
          <a:xfrm flipH="1">
            <a:off x="2104190" y="492799"/>
            <a:ext cx="1023000" cy="1467600"/>
          </a:xfrm>
          <a:prstGeom prst="straightConnector1">
            <a:avLst/>
          </a:prstGeom>
          <a:noFill/>
          <a:ln cap="flat" cmpd="sng" w="50800">
            <a:solidFill>
              <a:srgbClr val="A5A5A5"/>
            </a:solidFill>
            <a:prstDash val="solid"/>
            <a:round/>
            <a:headEnd len="med" w="med" type="none"/>
            <a:tailEnd len="lg" w="lg" type="stealth"/>
          </a:ln>
          <a:effectLst>
            <a:outerShdw blurRad="40000" rotWithShape="0" dir="5400000" dist="20000">
              <a:srgbClr val="000000">
                <a:alpha val="37647"/>
              </a:srgbClr>
            </a:outerShdw>
          </a:effectLst>
        </p:spPr>
      </p:cxnSp>
      <p:sp>
        <p:nvSpPr>
          <p:cNvPr id="1585" name="Shape 1585"/>
          <p:cNvSpPr txBox="1"/>
          <p:nvPr/>
        </p:nvSpPr>
        <p:spPr>
          <a:xfrm>
            <a:off x="4895288" y="4962464"/>
            <a:ext cx="2252690" cy="369332"/>
          </a:xfrm>
          <a:prstGeom prst="rect">
            <a:avLst/>
          </a:prstGeom>
          <a:noFill/>
          <a:ln>
            <a:noFill/>
          </a:ln>
        </p:spPr>
        <p:txBody>
          <a:bodyPr anchorCtr="0" anchor="t" bIns="45700" lIns="91425" rIns="91425" wrap="square" tIns="45700">
            <a:noAutofit/>
          </a:bodyPr>
          <a:lstStyle/>
          <a:p>
            <a:pPr indent="-114300" lvl="0" marL="0" marR="0" rtl="0" algn="l">
              <a:lnSpc>
                <a:spcPct val="100000"/>
              </a:lnSpc>
              <a:spcBef>
                <a:spcPts val="0"/>
              </a:spcBef>
              <a:spcAft>
                <a:spcPts val="0"/>
              </a:spcAft>
              <a:buClr>
                <a:srgbClr val="000000"/>
              </a:buClr>
              <a:buSzPts val="1800"/>
              <a:buFont typeface="Calibri"/>
              <a:buNone/>
            </a:pPr>
            <a:r>
              <a:rPr b="0" i="0" lang="en-US" sz="1800" u="none" cap="none" strike="noStrike">
                <a:solidFill>
                  <a:srgbClr val="000000"/>
                </a:solidFill>
                <a:latin typeface="Calibri"/>
                <a:ea typeface="Calibri"/>
                <a:cs typeface="Calibri"/>
                <a:sym typeface="Calibri"/>
              </a:rPr>
              <a:t>Contrast Data (Brains)</a:t>
            </a:r>
          </a:p>
        </p:txBody>
      </p:sp>
      <p:sp>
        <p:nvSpPr>
          <p:cNvPr id="1586" name="Shape 1586"/>
          <p:cNvSpPr txBox="1"/>
          <p:nvPr/>
        </p:nvSpPr>
        <p:spPr>
          <a:xfrm>
            <a:off x="5596625" y="4538273"/>
            <a:ext cx="800219" cy="369332"/>
          </a:xfrm>
          <a:prstGeom prst="rect">
            <a:avLst/>
          </a:prstGeom>
          <a:noFill/>
          <a:ln>
            <a:noFill/>
          </a:ln>
        </p:spPr>
        <p:txBody>
          <a:bodyPr anchorCtr="0" anchor="t" bIns="45700" lIns="91425" rIns="91425" wrap="square" tIns="45700">
            <a:noAutofit/>
          </a:bodyPr>
          <a:lstStyle/>
          <a:p>
            <a:pPr indent="-114300" lvl="0" marL="0" marR="0" rtl="0" algn="l">
              <a:lnSpc>
                <a:spcPct val="100000"/>
              </a:lnSpc>
              <a:spcBef>
                <a:spcPts val="0"/>
              </a:spcBef>
              <a:spcAft>
                <a:spcPts val="0"/>
              </a:spcAft>
              <a:buClr>
                <a:srgbClr val="000000"/>
              </a:buClr>
              <a:buSzPts val="1800"/>
              <a:buFont typeface="Calibri"/>
              <a:buNone/>
            </a:pPr>
            <a:r>
              <a:rPr b="0" i="0" lang="en-US" sz="1800" u="none" cap="none" strike="noStrike">
                <a:solidFill>
                  <a:srgbClr val="000000"/>
                </a:solidFill>
                <a:latin typeface="Calibri"/>
                <a:ea typeface="Calibri"/>
                <a:cs typeface="Calibri"/>
                <a:sym typeface="Calibri"/>
              </a:rPr>
              <a:t>Voxels</a:t>
            </a:r>
          </a:p>
        </p:txBody>
      </p:sp>
      <p:cxnSp>
        <p:nvCxnSpPr>
          <p:cNvPr id="1587" name="Shape 1587"/>
          <p:cNvCxnSpPr>
            <a:stCxn id="1586" idx="1"/>
          </p:cNvCxnSpPr>
          <p:nvPr/>
        </p:nvCxnSpPr>
        <p:spPr>
          <a:xfrm rot="10800000">
            <a:off x="3321425" y="4722939"/>
            <a:ext cx="2275200" cy="0"/>
          </a:xfrm>
          <a:prstGeom prst="straightConnector1">
            <a:avLst/>
          </a:prstGeom>
          <a:noFill/>
          <a:ln cap="flat" cmpd="sng" w="50800">
            <a:solidFill>
              <a:srgbClr val="A5A5A5"/>
            </a:solidFill>
            <a:prstDash val="solid"/>
            <a:round/>
            <a:headEnd len="med" w="med" type="none"/>
            <a:tailEnd len="lg" w="lg" type="stealth"/>
          </a:ln>
          <a:effectLst>
            <a:outerShdw blurRad="40000" rotWithShape="0" dir="5400000" dist="20000">
              <a:srgbClr val="000000">
                <a:alpha val="37647"/>
              </a:srgbClr>
            </a:outerShdw>
          </a:effectLst>
        </p:spPr>
      </p:cxnSp>
      <p:cxnSp>
        <p:nvCxnSpPr>
          <p:cNvPr id="1588" name="Shape 1588"/>
          <p:cNvCxnSpPr>
            <a:stCxn id="1586" idx="3"/>
          </p:cNvCxnSpPr>
          <p:nvPr/>
        </p:nvCxnSpPr>
        <p:spPr>
          <a:xfrm>
            <a:off x="6396844" y="4722939"/>
            <a:ext cx="2271300" cy="0"/>
          </a:xfrm>
          <a:prstGeom prst="straightConnector1">
            <a:avLst/>
          </a:prstGeom>
          <a:noFill/>
          <a:ln cap="flat" cmpd="sng" w="50800">
            <a:solidFill>
              <a:srgbClr val="A5A5A5"/>
            </a:solidFill>
            <a:prstDash val="solid"/>
            <a:round/>
            <a:headEnd len="med" w="med" type="none"/>
            <a:tailEnd len="lg" w="lg" type="stealth"/>
          </a:ln>
          <a:effectLst>
            <a:outerShdw blurRad="40000" rotWithShape="0" dir="5400000" dist="20000">
              <a:srgbClr val="000000">
                <a:alpha val="37647"/>
              </a:srgbClr>
            </a:outerShdw>
          </a:effectLst>
        </p:spPr>
      </p:cxnSp>
      <p:sp>
        <p:nvSpPr>
          <p:cNvPr id="1589" name="Shape 1589"/>
          <p:cNvSpPr txBox="1"/>
          <p:nvPr/>
        </p:nvSpPr>
        <p:spPr>
          <a:xfrm>
            <a:off x="224118" y="4962464"/>
            <a:ext cx="2636359" cy="369332"/>
          </a:xfrm>
          <a:prstGeom prst="rect">
            <a:avLst/>
          </a:prstGeom>
          <a:noFill/>
          <a:ln>
            <a:noFill/>
          </a:ln>
        </p:spPr>
        <p:txBody>
          <a:bodyPr anchorCtr="0" anchor="t" bIns="45700" lIns="91425" rIns="91425" wrap="square" tIns="45700">
            <a:noAutofit/>
          </a:bodyPr>
          <a:lstStyle/>
          <a:p>
            <a:pPr indent="-114300" lvl="0" marL="0" marR="0" rtl="0" algn="l">
              <a:lnSpc>
                <a:spcPct val="100000"/>
              </a:lnSpc>
              <a:spcBef>
                <a:spcPts val="0"/>
              </a:spcBef>
              <a:spcAft>
                <a:spcPts val="0"/>
              </a:spcAft>
              <a:buClr>
                <a:srgbClr val="000000"/>
              </a:buClr>
              <a:buSzPts val="1800"/>
              <a:buFont typeface="Calibri"/>
              <a:buNone/>
            </a:pPr>
            <a:r>
              <a:rPr b="0" i="0" lang="en-US" sz="1800" u="none" cap="none" strike="noStrike">
                <a:solidFill>
                  <a:srgbClr val="000000"/>
                </a:solidFill>
                <a:latin typeface="Calibri"/>
                <a:ea typeface="Calibri"/>
                <a:cs typeface="Calibri"/>
                <a:sym typeface="Calibri"/>
              </a:rPr>
              <a:t>Groups, Genes, and Stress</a:t>
            </a:r>
          </a:p>
        </p:txBody>
      </p:sp>
      <p:graphicFrame>
        <p:nvGraphicFramePr>
          <p:cNvPr id="1590" name="Shape 1590"/>
          <p:cNvGraphicFramePr/>
          <p:nvPr/>
        </p:nvGraphicFramePr>
        <p:xfrm>
          <a:off x="112059" y="1960345"/>
          <a:ext cx="3000000" cy="3000000"/>
        </p:xfrm>
        <a:graphic>
          <a:graphicData uri="http://schemas.openxmlformats.org/drawingml/2006/table">
            <a:tbl>
              <a:tblPr bandRow="1" firstRow="1">
                <a:noFill/>
                <a:tableStyleId>{431F3E91-BA45-4D90-8841-192D94973009}</a:tableStyleId>
              </a:tblPr>
              <a:tblGrid>
                <a:gridCol w="356450"/>
                <a:gridCol w="356450"/>
                <a:gridCol w="356450"/>
                <a:gridCol w="356450"/>
                <a:gridCol w="356450"/>
                <a:gridCol w="356450"/>
                <a:gridCol w="356450"/>
                <a:gridCol w="356450"/>
              </a:tblGrid>
              <a:tr h="342050">
                <a:tc>
                  <a:txBody>
                    <a:bodyPr>
                      <a:noAutofit/>
                    </a:bodyPr>
                    <a:lstStyle/>
                    <a:p>
                      <a:pPr indent="0" lvl="0" marL="0" marR="0" rtl="0" algn="l">
                        <a:spcBef>
                          <a:spcPts val="0"/>
                        </a:spcBef>
                        <a:buNone/>
                      </a:pPr>
                      <a:r>
                        <a:rPr lang="en-US" sz="1800"/>
                        <a:t>1</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rPr lang="en-US" sz="1800"/>
                        <a:t>0</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rPr lang="en-US" sz="1800"/>
                        <a:t>1</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rPr lang="en-US" sz="1800"/>
                        <a:t>0</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rPr lang="en-US" sz="1800"/>
                        <a:t>1</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rPr lang="en-US" sz="1800"/>
                        <a:t>0</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rPr lang="en-US" sz="1800"/>
                        <a:t>9</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rPr lang="en-US" sz="1800"/>
                        <a:t>9</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r>
              <a:tr h="342050">
                <a:tc>
                  <a:txBody>
                    <a:bodyPr>
                      <a:noAutofit/>
                    </a:bodyPr>
                    <a:lstStyle/>
                    <a:p>
                      <a:pPr indent="0" lvl="0" marL="0" marR="0" rtl="0" algn="l">
                        <a:spcBef>
                          <a:spcPts val="0"/>
                        </a:spcBef>
                        <a:buNone/>
                      </a:pPr>
                      <a:r>
                        <a:rPr lang="en-US" sz="1800"/>
                        <a:t>1</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rPr lang="en-US" sz="1800"/>
                        <a:t>0</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rPr lang="en-US" sz="1800"/>
                        <a:t>1</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rPr lang="en-US" sz="1800"/>
                        <a:t>0</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rPr lang="en-US" sz="1800"/>
                        <a:t>0</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rPr lang="en-US" sz="1800"/>
                        <a:t>1</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rPr lang="en-US" sz="1800"/>
                        <a:t>9</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rPr lang="en-US" sz="1800"/>
                        <a:t>5</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r>
              <a:tr h="342050">
                <a:tc>
                  <a:txBody>
                    <a:bodyPr>
                      <a:noAutofit/>
                    </a:bodyPr>
                    <a:lstStyle/>
                    <a:p>
                      <a:pPr indent="0" lvl="0" marL="0" marR="0" rtl="0" algn="l">
                        <a:spcBef>
                          <a:spcPts val="0"/>
                        </a:spcBef>
                        <a:buNone/>
                      </a:pPr>
                      <a:r>
                        <a:rPr lang="en-US" sz="1800"/>
                        <a:t>1</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rPr lang="en-US" sz="1800"/>
                        <a:t>0</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rPr lang="en-US" sz="1800"/>
                        <a:t>0</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rPr lang="en-US" sz="1800"/>
                        <a:t>1</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rPr lang="en-US" sz="1800"/>
                        <a:t>1</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rPr lang="en-US" sz="1800"/>
                        <a:t>0</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rPr lang="en-US" sz="1800"/>
                        <a:t>7</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rPr lang="en-US" sz="1800"/>
                        <a:t>6</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r>
              <a:tr h="342050">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A5A5A5"/>
                      </a:solidFill>
                      <a:prstDash val="solid"/>
                      <a:round/>
                      <a:headEnd len="med" w="med" type="none"/>
                      <a:tailEnd len="med" w="med" type="none"/>
                    </a:lnB>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A5A5A5"/>
                      </a:solidFill>
                      <a:prstDash val="solid"/>
                      <a:round/>
                      <a:headEnd len="med" w="med" type="none"/>
                      <a:tailEnd len="med" w="med" type="none"/>
                    </a:lnB>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A5A5A5"/>
                      </a:solidFill>
                      <a:prstDash val="solid"/>
                      <a:round/>
                      <a:headEnd len="med" w="med" type="none"/>
                      <a:tailEnd len="med" w="med" type="none"/>
                    </a:lnB>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A5A5A5"/>
                      </a:solidFill>
                      <a:prstDash val="solid"/>
                      <a:round/>
                      <a:headEnd len="med" w="med" type="none"/>
                      <a:tailEnd len="med" w="med" type="none"/>
                    </a:lnB>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A5A5A5"/>
                      </a:solidFill>
                      <a:prstDash val="solid"/>
                      <a:round/>
                      <a:headEnd len="med" w="med" type="none"/>
                      <a:tailEnd len="med" w="med" type="none"/>
                    </a:lnB>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A5A5A5"/>
                      </a:solidFill>
                      <a:prstDash val="solid"/>
                      <a:round/>
                      <a:headEnd len="med" w="med" type="none"/>
                      <a:tailEnd len="med" w="med" type="none"/>
                    </a:lnB>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A5A5A5"/>
                      </a:solidFill>
                      <a:prstDash val="solid"/>
                      <a:round/>
                      <a:headEnd len="med" w="med" type="none"/>
                      <a:tailEnd len="med" w="med" type="none"/>
                    </a:lnB>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A5A5A5"/>
                      </a:solidFill>
                      <a:prstDash val="solid"/>
                      <a:round/>
                      <a:headEnd len="med" w="med" type="none"/>
                      <a:tailEnd len="med" w="med" type="none"/>
                    </a:lnB>
                  </a:tcPr>
                </a:tc>
              </a:tr>
              <a:tr h="342050">
                <a:tc>
                  <a:txBody>
                    <a:bodyPr>
                      <a:noAutofit/>
                    </a:bodyPr>
                    <a:lstStyle/>
                    <a:p>
                      <a:pPr indent="0" lvl="0" marL="0" marR="0" rtl="0" algn="l">
                        <a:spcBef>
                          <a:spcPts val="0"/>
                        </a:spcBef>
                        <a:buNone/>
                      </a:pPr>
                      <a:r>
                        <a:rPr lang="en-US" sz="1800">
                          <a:solidFill>
                            <a:srgbClr val="FFFFFF"/>
                          </a:solidFill>
                        </a:rPr>
                        <a:t>0</a:t>
                      </a:r>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604A7B"/>
                    </a:solidFill>
                  </a:tcPr>
                </a:tc>
                <a:tc>
                  <a:txBody>
                    <a:bodyPr>
                      <a:noAutofit/>
                    </a:bodyPr>
                    <a:lstStyle/>
                    <a:p>
                      <a:pPr indent="0" lvl="0" marL="0" marR="0" rtl="0" algn="l">
                        <a:spcBef>
                          <a:spcPts val="0"/>
                        </a:spcBef>
                        <a:buNone/>
                      </a:pPr>
                      <a:r>
                        <a:rPr lang="en-US" sz="1800">
                          <a:solidFill>
                            <a:srgbClr val="FFFFFF"/>
                          </a:solidFill>
                        </a:rPr>
                        <a:t>1</a:t>
                      </a:r>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604A7B"/>
                    </a:solidFill>
                  </a:tcPr>
                </a:tc>
                <a:tc>
                  <a:txBody>
                    <a:bodyPr>
                      <a:noAutofit/>
                    </a:bodyPr>
                    <a:lstStyle/>
                    <a:p>
                      <a:pPr indent="0" lvl="0" marL="0" marR="0" rtl="0" algn="l">
                        <a:spcBef>
                          <a:spcPts val="0"/>
                        </a:spcBef>
                        <a:buNone/>
                      </a:pPr>
                      <a:r>
                        <a:rPr lang="en-US" sz="1800">
                          <a:solidFill>
                            <a:srgbClr val="FFFFFF"/>
                          </a:solidFill>
                        </a:rPr>
                        <a:t>0</a:t>
                      </a:r>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604A7B"/>
                    </a:solidFill>
                  </a:tcPr>
                </a:tc>
                <a:tc>
                  <a:txBody>
                    <a:bodyPr>
                      <a:noAutofit/>
                    </a:bodyPr>
                    <a:lstStyle/>
                    <a:p>
                      <a:pPr indent="0" lvl="0" marL="0" marR="0" rtl="0" algn="l">
                        <a:spcBef>
                          <a:spcPts val="0"/>
                        </a:spcBef>
                        <a:buNone/>
                      </a:pPr>
                      <a:r>
                        <a:rPr lang="en-US" sz="1800">
                          <a:solidFill>
                            <a:srgbClr val="FFFFFF"/>
                          </a:solidFill>
                        </a:rPr>
                        <a:t>1</a:t>
                      </a:r>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604A7B"/>
                    </a:solidFill>
                  </a:tcPr>
                </a:tc>
                <a:tc>
                  <a:txBody>
                    <a:bodyPr>
                      <a:noAutofit/>
                    </a:bodyPr>
                    <a:lstStyle/>
                    <a:p>
                      <a:pPr indent="0" lvl="0" marL="0" marR="0" rtl="0" algn="l">
                        <a:spcBef>
                          <a:spcPts val="0"/>
                        </a:spcBef>
                        <a:buNone/>
                      </a:pPr>
                      <a:r>
                        <a:rPr lang="en-US" sz="1800">
                          <a:solidFill>
                            <a:srgbClr val="FFFFFF"/>
                          </a:solidFill>
                        </a:rPr>
                        <a:t>1</a:t>
                      </a:r>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604A7B"/>
                    </a:solidFill>
                  </a:tcPr>
                </a:tc>
                <a:tc>
                  <a:txBody>
                    <a:bodyPr>
                      <a:noAutofit/>
                    </a:bodyPr>
                    <a:lstStyle/>
                    <a:p>
                      <a:pPr indent="0" lvl="0" marL="0" marR="0" rtl="0" algn="l">
                        <a:spcBef>
                          <a:spcPts val="0"/>
                        </a:spcBef>
                        <a:buNone/>
                      </a:pPr>
                      <a:r>
                        <a:rPr lang="en-US" sz="1800">
                          <a:solidFill>
                            <a:srgbClr val="FFFFFF"/>
                          </a:solidFill>
                        </a:rPr>
                        <a:t>0</a:t>
                      </a:r>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604A7B"/>
                    </a:solidFill>
                  </a:tcPr>
                </a:tc>
                <a:tc>
                  <a:txBody>
                    <a:bodyPr>
                      <a:noAutofit/>
                    </a:bodyPr>
                    <a:lstStyle/>
                    <a:p>
                      <a:pPr indent="0" lvl="0" marL="0" marR="0" rtl="0" algn="l">
                        <a:spcBef>
                          <a:spcPts val="0"/>
                        </a:spcBef>
                        <a:buNone/>
                      </a:pPr>
                      <a:r>
                        <a:rPr lang="en-US" sz="1800">
                          <a:solidFill>
                            <a:srgbClr val="FFFFFF"/>
                          </a:solidFill>
                        </a:rPr>
                        <a:t>2</a:t>
                      </a:r>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604A7B"/>
                    </a:solidFill>
                  </a:tcPr>
                </a:tc>
                <a:tc>
                  <a:txBody>
                    <a:bodyPr>
                      <a:noAutofit/>
                    </a:bodyPr>
                    <a:lstStyle/>
                    <a:p>
                      <a:pPr indent="0" lvl="0" marL="0" marR="0" rtl="0" algn="l">
                        <a:spcBef>
                          <a:spcPts val="0"/>
                        </a:spcBef>
                        <a:buNone/>
                      </a:pPr>
                      <a:r>
                        <a:rPr lang="en-US" sz="1800">
                          <a:solidFill>
                            <a:srgbClr val="FFFFFF"/>
                          </a:solidFill>
                        </a:rPr>
                        <a:t>5</a:t>
                      </a:r>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604A7B"/>
                    </a:solidFill>
                  </a:tcPr>
                </a:tc>
              </a:tr>
              <a:tr h="342050">
                <a:tc>
                  <a:txBody>
                    <a:bodyPr>
                      <a:noAutofit/>
                    </a:bodyPr>
                    <a:lstStyle/>
                    <a:p>
                      <a:pPr indent="0" lvl="0" marL="0" marR="0" rtl="0" algn="l">
                        <a:spcBef>
                          <a:spcPts val="0"/>
                        </a:spcBef>
                        <a:buNone/>
                      </a:pPr>
                      <a:r>
                        <a:rPr lang="en-US" sz="1800">
                          <a:solidFill>
                            <a:srgbClr val="FFFFFF"/>
                          </a:solidFill>
                        </a:rPr>
                        <a:t>0</a:t>
                      </a:r>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604A7B"/>
                    </a:solidFill>
                  </a:tcPr>
                </a:tc>
                <a:tc>
                  <a:txBody>
                    <a:bodyPr>
                      <a:noAutofit/>
                    </a:bodyPr>
                    <a:lstStyle/>
                    <a:p>
                      <a:pPr indent="0" lvl="0" marL="0" marR="0" rtl="0" algn="l">
                        <a:spcBef>
                          <a:spcPts val="0"/>
                        </a:spcBef>
                        <a:buNone/>
                      </a:pPr>
                      <a:r>
                        <a:rPr lang="en-US" sz="1800">
                          <a:solidFill>
                            <a:srgbClr val="FFFFFF"/>
                          </a:solidFill>
                        </a:rPr>
                        <a:t>1</a:t>
                      </a:r>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604A7B"/>
                    </a:solidFill>
                  </a:tcPr>
                </a:tc>
                <a:tc>
                  <a:txBody>
                    <a:bodyPr>
                      <a:noAutofit/>
                    </a:bodyPr>
                    <a:lstStyle/>
                    <a:p>
                      <a:pPr indent="0" lvl="0" marL="0" marR="0" rtl="0" algn="l">
                        <a:spcBef>
                          <a:spcPts val="0"/>
                        </a:spcBef>
                        <a:buNone/>
                      </a:pPr>
                      <a:r>
                        <a:rPr lang="en-US" sz="1800">
                          <a:solidFill>
                            <a:srgbClr val="FFFFFF"/>
                          </a:solidFill>
                        </a:rPr>
                        <a:t>0</a:t>
                      </a:r>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604A7B"/>
                    </a:solidFill>
                  </a:tcPr>
                </a:tc>
                <a:tc>
                  <a:txBody>
                    <a:bodyPr>
                      <a:noAutofit/>
                    </a:bodyPr>
                    <a:lstStyle/>
                    <a:p>
                      <a:pPr indent="0" lvl="0" marL="0" marR="0" rtl="0" algn="l">
                        <a:spcBef>
                          <a:spcPts val="0"/>
                        </a:spcBef>
                        <a:buNone/>
                      </a:pPr>
                      <a:r>
                        <a:rPr lang="en-US" sz="1800">
                          <a:solidFill>
                            <a:srgbClr val="FFFFFF"/>
                          </a:solidFill>
                        </a:rPr>
                        <a:t>1</a:t>
                      </a:r>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604A7B"/>
                    </a:solidFill>
                  </a:tcPr>
                </a:tc>
                <a:tc>
                  <a:txBody>
                    <a:bodyPr>
                      <a:noAutofit/>
                    </a:bodyPr>
                    <a:lstStyle/>
                    <a:p>
                      <a:pPr indent="0" lvl="0" marL="0" marR="0" rtl="0" algn="l">
                        <a:spcBef>
                          <a:spcPts val="0"/>
                        </a:spcBef>
                        <a:buNone/>
                      </a:pPr>
                      <a:r>
                        <a:rPr lang="en-US" sz="1800">
                          <a:solidFill>
                            <a:srgbClr val="FFFFFF"/>
                          </a:solidFill>
                        </a:rPr>
                        <a:t>0</a:t>
                      </a:r>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604A7B"/>
                    </a:solidFill>
                  </a:tcPr>
                </a:tc>
                <a:tc>
                  <a:txBody>
                    <a:bodyPr>
                      <a:noAutofit/>
                    </a:bodyPr>
                    <a:lstStyle/>
                    <a:p>
                      <a:pPr indent="0" lvl="0" marL="0" marR="0" rtl="0" algn="l">
                        <a:spcBef>
                          <a:spcPts val="0"/>
                        </a:spcBef>
                        <a:buNone/>
                      </a:pPr>
                      <a:r>
                        <a:rPr lang="en-US" sz="1800">
                          <a:solidFill>
                            <a:srgbClr val="FFFFFF"/>
                          </a:solidFill>
                        </a:rPr>
                        <a:t>1</a:t>
                      </a:r>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604A7B"/>
                    </a:solidFill>
                  </a:tcPr>
                </a:tc>
                <a:tc>
                  <a:txBody>
                    <a:bodyPr>
                      <a:noAutofit/>
                    </a:bodyPr>
                    <a:lstStyle/>
                    <a:p>
                      <a:pPr indent="0" lvl="0" marL="0" marR="0" rtl="0" algn="l">
                        <a:spcBef>
                          <a:spcPts val="0"/>
                        </a:spcBef>
                        <a:buNone/>
                      </a:pPr>
                      <a:r>
                        <a:rPr lang="en-US" sz="1800">
                          <a:solidFill>
                            <a:srgbClr val="FFFFFF"/>
                          </a:solidFill>
                        </a:rPr>
                        <a:t>2</a:t>
                      </a:r>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604A7B"/>
                    </a:solidFill>
                  </a:tcPr>
                </a:tc>
                <a:tc>
                  <a:txBody>
                    <a:bodyPr>
                      <a:noAutofit/>
                    </a:bodyPr>
                    <a:lstStyle/>
                    <a:p>
                      <a:pPr indent="0" lvl="0" marL="0" marR="0" rtl="0" algn="l">
                        <a:spcBef>
                          <a:spcPts val="0"/>
                        </a:spcBef>
                        <a:buNone/>
                      </a:pPr>
                      <a:r>
                        <a:rPr lang="en-US" sz="1800">
                          <a:solidFill>
                            <a:srgbClr val="FFFFFF"/>
                          </a:solidFill>
                        </a:rPr>
                        <a:t>6</a:t>
                      </a:r>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604A7B"/>
                    </a:solidFill>
                  </a:tcPr>
                </a:tc>
              </a:tr>
              <a:tr h="342050">
                <a:tc>
                  <a:txBody>
                    <a:bodyPr>
                      <a:noAutofit/>
                    </a:bodyPr>
                    <a:lstStyle/>
                    <a:p>
                      <a:pPr indent="0" lvl="0" marL="0" marR="0" rtl="0" algn="l">
                        <a:spcBef>
                          <a:spcPts val="0"/>
                        </a:spcBef>
                        <a:buNone/>
                      </a:pPr>
                      <a:r>
                        <a:rPr lang="en-US" sz="1800">
                          <a:solidFill>
                            <a:srgbClr val="FFFFFF"/>
                          </a:solidFill>
                        </a:rPr>
                        <a:t>0</a:t>
                      </a:r>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604A7B"/>
                    </a:solidFill>
                  </a:tcPr>
                </a:tc>
                <a:tc>
                  <a:txBody>
                    <a:bodyPr>
                      <a:noAutofit/>
                    </a:bodyPr>
                    <a:lstStyle/>
                    <a:p>
                      <a:pPr indent="0" lvl="0" marL="0" marR="0" rtl="0" algn="l">
                        <a:spcBef>
                          <a:spcPts val="0"/>
                        </a:spcBef>
                        <a:buNone/>
                      </a:pPr>
                      <a:r>
                        <a:rPr lang="en-US" sz="1800">
                          <a:solidFill>
                            <a:srgbClr val="FFFFFF"/>
                          </a:solidFill>
                        </a:rPr>
                        <a:t>1</a:t>
                      </a:r>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604A7B"/>
                    </a:solidFill>
                  </a:tcPr>
                </a:tc>
                <a:tc>
                  <a:txBody>
                    <a:bodyPr>
                      <a:noAutofit/>
                    </a:bodyPr>
                    <a:lstStyle/>
                    <a:p>
                      <a:pPr indent="0" lvl="0" marL="0" marR="0" rtl="0" algn="l">
                        <a:spcBef>
                          <a:spcPts val="0"/>
                        </a:spcBef>
                        <a:buNone/>
                      </a:pPr>
                      <a:r>
                        <a:rPr lang="en-US" sz="1800">
                          <a:solidFill>
                            <a:srgbClr val="FFFFFF"/>
                          </a:solidFill>
                        </a:rPr>
                        <a:t>0</a:t>
                      </a:r>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604A7B"/>
                    </a:solidFill>
                  </a:tcPr>
                </a:tc>
                <a:tc>
                  <a:txBody>
                    <a:bodyPr>
                      <a:noAutofit/>
                    </a:bodyPr>
                    <a:lstStyle/>
                    <a:p>
                      <a:pPr indent="0" lvl="0" marL="0" marR="0" rtl="0" algn="l">
                        <a:spcBef>
                          <a:spcPts val="0"/>
                        </a:spcBef>
                        <a:buNone/>
                      </a:pPr>
                      <a:r>
                        <a:rPr lang="en-US" sz="1800">
                          <a:solidFill>
                            <a:srgbClr val="FFFFFF"/>
                          </a:solidFill>
                        </a:rPr>
                        <a:t>1</a:t>
                      </a:r>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604A7B"/>
                    </a:solidFill>
                  </a:tcPr>
                </a:tc>
                <a:tc>
                  <a:txBody>
                    <a:bodyPr>
                      <a:noAutofit/>
                    </a:bodyPr>
                    <a:lstStyle/>
                    <a:p>
                      <a:pPr indent="0" lvl="0" marL="0" marR="0" rtl="0" algn="l">
                        <a:spcBef>
                          <a:spcPts val="0"/>
                        </a:spcBef>
                        <a:buNone/>
                      </a:pPr>
                      <a:r>
                        <a:rPr lang="en-US" sz="1800">
                          <a:solidFill>
                            <a:srgbClr val="FFFFFF"/>
                          </a:solidFill>
                        </a:rPr>
                        <a:t>0</a:t>
                      </a:r>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604A7B"/>
                    </a:solidFill>
                  </a:tcPr>
                </a:tc>
                <a:tc>
                  <a:txBody>
                    <a:bodyPr>
                      <a:noAutofit/>
                    </a:bodyPr>
                    <a:lstStyle/>
                    <a:p>
                      <a:pPr indent="0" lvl="0" marL="0" marR="0" rtl="0" algn="l">
                        <a:spcBef>
                          <a:spcPts val="0"/>
                        </a:spcBef>
                        <a:buNone/>
                      </a:pPr>
                      <a:r>
                        <a:rPr lang="en-US" sz="1800">
                          <a:solidFill>
                            <a:srgbClr val="FFFFFF"/>
                          </a:solidFill>
                        </a:rPr>
                        <a:t>1</a:t>
                      </a:r>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604A7B"/>
                    </a:solidFill>
                  </a:tcPr>
                </a:tc>
                <a:tc>
                  <a:txBody>
                    <a:bodyPr>
                      <a:noAutofit/>
                    </a:bodyPr>
                    <a:lstStyle/>
                    <a:p>
                      <a:pPr indent="0" lvl="0" marL="0" marR="0" rtl="0" algn="l">
                        <a:spcBef>
                          <a:spcPts val="0"/>
                        </a:spcBef>
                        <a:buNone/>
                      </a:pPr>
                      <a:r>
                        <a:rPr lang="en-US" sz="1800">
                          <a:solidFill>
                            <a:srgbClr val="FFFFFF"/>
                          </a:solidFill>
                        </a:rPr>
                        <a:t>3</a:t>
                      </a:r>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604A7B"/>
                    </a:solidFill>
                  </a:tcPr>
                </a:tc>
                <a:tc>
                  <a:txBody>
                    <a:bodyPr>
                      <a:noAutofit/>
                    </a:bodyPr>
                    <a:lstStyle/>
                    <a:p>
                      <a:pPr indent="0" lvl="0" marL="0" marR="0" rtl="0" algn="l">
                        <a:spcBef>
                          <a:spcPts val="0"/>
                        </a:spcBef>
                        <a:buNone/>
                      </a:pPr>
                      <a:r>
                        <a:rPr lang="en-US" sz="1800">
                          <a:solidFill>
                            <a:srgbClr val="FFFFFF"/>
                          </a:solidFill>
                        </a:rPr>
                        <a:t>2</a:t>
                      </a:r>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604A7B"/>
                    </a:solidFill>
                  </a:tcPr>
                </a:tc>
              </a:tr>
            </a:tbl>
          </a:graphicData>
        </a:graphic>
      </p:graphicFrame>
      <p:graphicFrame>
        <p:nvGraphicFramePr>
          <p:cNvPr id="1591" name="Shape 1591"/>
          <p:cNvGraphicFramePr/>
          <p:nvPr/>
        </p:nvGraphicFramePr>
        <p:xfrm>
          <a:off x="3321320" y="1966467"/>
          <a:ext cx="3000000" cy="3000000"/>
        </p:xfrm>
        <a:graphic>
          <a:graphicData uri="http://schemas.openxmlformats.org/drawingml/2006/table">
            <a:tbl>
              <a:tblPr bandRow="1" firstRow="1">
                <a:noFill/>
                <a:tableStyleId>{431F3E91-BA45-4D90-8841-192D94973009}</a:tableStyleId>
              </a:tblPr>
              <a:tblGrid>
                <a:gridCol w="356450"/>
                <a:gridCol w="356450"/>
                <a:gridCol w="356450"/>
                <a:gridCol w="356450"/>
                <a:gridCol w="356450"/>
                <a:gridCol w="356450"/>
                <a:gridCol w="356450"/>
                <a:gridCol w="356450"/>
                <a:gridCol w="356450"/>
                <a:gridCol w="356450"/>
                <a:gridCol w="356450"/>
                <a:gridCol w="356450"/>
                <a:gridCol w="356450"/>
                <a:gridCol w="356450"/>
                <a:gridCol w="356450"/>
              </a:tblGrid>
              <a:tr h="342050">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rPr lang="en-US" sz="1800"/>
                        <a:t>…</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r>
              <a:tr h="342050">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rPr lang="en-US" sz="1800"/>
                        <a:t>…</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r>
              <a:tr h="342050">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rPr lang="en-US" sz="1800"/>
                        <a:t>…</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r>
              <a:tr h="342050">
                <a:tc>
                  <a:txBody>
                    <a:bodyPr>
                      <a:noAutofit/>
                    </a:bodyPr>
                    <a:lstStyle/>
                    <a:p>
                      <a:pPr indent="0" lvl="0" marL="0" marR="0" rtl="0" algn="l">
                        <a:spcBef>
                          <a:spcPts val="0"/>
                        </a:spcBef>
                        <a:buNone/>
                      </a:pPr>
                      <a:r>
                        <a:rPr lang="en-US" sz="1800"/>
                        <a:t>…</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A5A5A5"/>
                      </a:solidFill>
                      <a:prstDash val="solid"/>
                      <a:round/>
                      <a:headEnd len="med" w="med" type="none"/>
                      <a:tailEnd len="med" w="med" type="none"/>
                    </a:lnB>
                  </a:tcPr>
                </a:tc>
                <a:tc>
                  <a:txBody>
                    <a:bodyPr>
                      <a:noAutofit/>
                    </a:bodyPr>
                    <a:lstStyle/>
                    <a:p>
                      <a:pPr indent="0" lvl="0" marL="0" marR="0" rtl="0" algn="l">
                        <a:spcBef>
                          <a:spcPts val="0"/>
                        </a:spcBef>
                        <a:buNone/>
                      </a:pPr>
                      <a:r>
                        <a:rPr lang="en-US" sz="1800"/>
                        <a:t>…</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A5A5A5"/>
                      </a:solidFill>
                      <a:prstDash val="solid"/>
                      <a:round/>
                      <a:headEnd len="med" w="med" type="none"/>
                      <a:tailEnd len="med" w="med" type="none"/>
                    </a:lnB>
                  </a:tcPr>
                </a:tc>
                <a:tc>
                  <a:txBody>
                    <a:bodyPr>
                      <a:noAutofit/>
                    </a:bodyPr>
                    <a:lstStyle/>
                    <a:p>
                      <a:pPr indent="0" lvl="0" marL="0" marR="0" rtl="0" algn="l">
                        <a:spcBef>
                          <a:spcPts val="0"/>
                        </a:spcBef>
                        <a:buNone/>
                      </a:pPr>
                      <a:r>
                        <a:rPr lang="en-US" sz="1800"/>
                        <a:t>…</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A5A5A5"/>
                      </a:solidFill>
                      <a:prstDash val="solid"/>
                      <a:round/>
                      <a:headEnd len="med" w="med" type="none"/>
                      <a:tailEnd len="med" w="med" type="none"/>
                    </a:lnB>
                  </a:tcPr>
                </a:tc>
                <a:tc>
                  <a:txBody>
                    <a:bodyPr>
                      <a:noAutofit/>
                    </a:bodyPr>
                    <a:lstStyle/>
                    <a:p>
                      <a:pPr indent="0" lvl="0" marL="0" marR="0" rtl="0" algn="l">
                        <a:spcBef>
                          <a:spcPts val="0"/>
                        </a:spcBef>
                        <a:buNone/>
                      </a:pPr>
                      <a:r>
                        <a:rPr lang="en-US" sz="1800"/>
                        <a:t>…</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A5A5A5"/>
                      </a:solidFill>
                      <a:prstDash val="solid"/>
                      <a:round/>
                      <a:headEnd len="med" w="med" type="none"/>
                      <a:tailEnd len="med" w="med" type="none"/>
                    </a:lnB>
                  </a:tcPr>
                </a:tc>
                <a:tc>
                  <a:txBody>
                    <a:bodyPr>
                      <a:noAutofit/>
                    </a:bodyPr>
                    <a:lstStyle/>
                    <a:p>
                      <a:pPr indent="0" lvl="0" marL="0" marR="0" rtl="0" algn="l">
                        <a:spcBef>
                          <a:spcPts val="0"/>
                        </a:spcBef>
                        <a:buNone/>
                      </a:pPr>
                      <a:r>
                        <a:rPr lang="en-US" sz="1800"/>
                        <a:t>…</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A5A5A5"/>
                      </a:solidFill>
                      <a:prstDash val="solid"/>
                      <a:round/>
                      <a:headEnd len="med" w="med" type="none"/>
                      <a:tailEnd len="med" w="med" type="none"/>
                    </a:lnB>
                  </a:tcPr>
                </a:tc>
                <a:tc>
                  <a:txBody>
                    <a:bodyPr>
                      <a:noAutofit/>
                    </a:bodyPr>
                    <a:lstStyle/>
                    <a:p>
                      <a:pPr indent="0" lvl="0" marL="0" marR="0" rtl="0" algn="l">
                        <a:spcBef>
                          <a:spcPts val="0"/>
                        </a:spcBef>
                        <a:buNone/>
                      </a:pPr>
                      <a:r>
                        <a:rPr lang="en-US" sz="1800"/>
                        <a:t>…</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A5A5A5"/>
                      </a:solidFill>
                      <a:prstDash val="solid"/>
                      <a:round/>
                      <a:headEnd len="med" w="med" type="none"/>
                      <a:tailEnd len="med" w="med" type="none"/>
                    </a:lnB>
                  </a:tcPr>
                </a:tc>
                <a:tc>
                  <a:txBody>
                    <a:bodyPr>
                      <a:noAutofit/>
                    </a:bodyPr>
                    <a:lstStyle/>
                    <a:p>
                      <a:pPr indent="0" lvl="0" marL="0" marR="0" rtl="0" algn="l">
                        <a:spcBef>
                          <a:spcPts val="0"/>
                        </a:spcBef>
                        <a:buNone/>
                      </a:pPr>
                      <a:r>
                        <a:rPr lang="en-US" sz="1800"/>
                        <a:t>…</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A5A5A5"/>
                      </a:solidFill>
                      <a:prstDash val="solid"/>
                      <a:round/>
                      <a:headEnd len="med" w="med" type="none"/>
                      <a:tailEnd len="med" w="med" type="none"/>
                    </a:lnB>
                  </a:tcPr>
                </a:tc>
                <a:tc>
                  <a:txBody>
                    <a:bodyPr>
                      <a:noAutofit/>
                    </a:bodyPr>
                    <a:lstStyle/>
                    <a:p>
                      <a:pPr indent="0" lvl="0" marL="0" marR="0" rtl="0" algn="l">
                        <a:spcBef>
                          <a:spcPts val="0"/>
                        </a:spcBef>
                        <a:buNone/>
                      </a:pPr>
                      <a:r>
                        <a:rPr lang="en-US" sz="1800"/>
                        <a:t>…</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A5A5A5"/>
                      </a:solidFill>
                      <a:prstDash val="solid"/>
                      <a:round/>
                      <a:headEnd len="med" w="med" type="none"/>
                      <a:tailEnd len="med" w="med" type="none"/>
                    </a:lnB>
                  </a:tcPr>
                </a:tc>
                <a:tc>
                  <a:txBody>
                    <a:bodyPr>
                      <a:noAutofit/>
                    </a:bodyPr>
                    <a:lstStyle/>
                    <a:p>
                      <a:pPr indent="0" lvl="0" marL="0" marR="0" rtl="0" algn="l">
                        <a:spcBef>
                          <a:spcPts val="0"/>
                        </a:spcBef>
                        <a:buNone/>
                      </a:pPr>
                      <a:r>
                        <a:rPr lang="en-US" sz="1800"/>
                        <a:t>…</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A5A5A5"/>
                      </a:solidFill>
                      <a:prstDash val="solid"/>
                      <a:round/>
                      <a:headEnd len="med" w="med" type="none"/>
                      <a:tailEnd len="med" w="med" type="none"/>
                    </a:lnB>
                  </a:tcPr>
                </a:tc>
                <a:tc>
                  <a:txBody>
                    <a:bodyPr>
                      <a:noAutofit/>
                    </a:bodyPr>
                    <a:lstStyle/>
                    <a:p>
                      <a:pPr indent="0" lvl="0" marL="0" marR="0" rtl="0" algn="l">
                        <a:spcBef>
                          <a:spcPts val="0"/>
                        </a:spcBef>
                        <a:buNone/>
                      </a:pPr>
                      <a:r>
                        <a:rPr lang="en-US" sz="1800"/>
                        <a:t>…</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A5A5A5"/>
                      </a:solidFill>
                      <a:prstDash val="solid"/>
                      <a:round/>
                      <a:headEnd len="med" w="med" type="none"/>
                      <a:tailEnd len="med" w="med" type="none"/>
                    </a:lnB>
                  </a:tcPr>
                </a:tc>
                <a:tc>
                  <a:txBody>
                    <a:bodyPr>
                      <a:noAutofit/>
                    </a:bodyPr>
                    <a:lstStyle/>
                    <a:p>
                      <a:pPr indent="0" lvl="0" marL="0" marR="0" rtl="0" algn="l">
                        <a:spcBef>
                          <a:spcPts val="0"/>
                        </a:spcBef>
                        <a:buNone/>
                      </a:pPr>
                      <a:r>
                        <a:rPr lang="en-US" sz="1800"/>
                        <a:t>…</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A5A5A5"/>
                      </a:solidFill>
                      <a:prstDash val="solid"/>
                      <a:round/>
                      <a:headEnd len="med" w="med" type="none"/>
                      <a:tailEnd len="med" w="med" type="none"/>
                    </a:lnB>
                  </a:tcPr>
                </a:tc>
                <a:tc>
                  <a:txBody>
                    <a:bodyPr>
                      <a:noAutofit/>
                    </a:bodyPr>
                    <a:lstStyle/>
                    <a:p>
                      <a:pPr indent="0" lvl="0" marL="0" marR="0" rtl="0" algn="l">
                        <a:spcBef>
                          <a:spcPts val="0"/>
                        </a:spcBef>
                        <a:buNone/>
                      </a:pPr>
                      <a:r>
                        <a:rPr lang="en-US" sz="1800"/>
                        <a:t>…</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A5A5A5"/>
                      </a:solidFill>
                      <a:prstDash val="solid"/>
                      <a:round/>
                      <a:headEnd len="med" w="med" type="none"/>
                      <a:tailEnd len="med" w="med" type="none"/>
                    </a:lnB>
                  </a:tcPr>
                </a:tc>
                <a:tc>
                  <a:txBody>
                    <a:bodyPr>
                      <a:noAutofit/>
                    </a:bodyPr>
                    <a:lstStyle/>
                    <a:p>
                      <a:pPr indent="0" lvl="0" marL="0" marR="0" rtl="0" algn="l">
                        <a:spcBef>
                          <a:spcPts val="0"/>
                        </a:spcBef>
                        <a:buNone/>
                      </a:pPr>
                      <a:r>
                        <a:rPr lang="en-US" sz="1800"/>
                        <a:t>…</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A5A5A5"/>
                      </a:solidFill>
                      <a:prstDash val="solid"/>
                      <a:round/>
                      <a:headEnd len="med" w="med" type="none"/>
                      <a:tailEnd len="med" w="med" type="none"/>
                    </a:lnB>
                  </a:tcPr>
                </a:tc>
                <a:tc>
                  <a:txBody>
                    <a:bodyPr>
                      <a:noAutofit/>
                    </a:bodyPr>
                    <a:lstStyle/>
                    <a:p>
                      <a:pPr indent="0" lvl="0" marL="0" marR="0" rtl="0" algn="l">
                        <a:spcBef>
                          <a:spcPts val="0"/>
                        </a:spcBef>
                        <a:buNone/>
                      </a:pPr>
                      <a:r>
                        <a:rPr lang="en-US" sz="1800"/>
                        <a:t>…</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A5A5A5"/>
                      </a:solidFill>
                      <a:prstDash val="solid"/>
                      <a:round/>
                      <a:headEnd len="med" w="med" type="none"/>
                      <a:tailEnd len="med" w="med" type="none"/>
                    </a:lnB>
                  </a:tcPr>
                </a:tc>
                <a:tc>
                  <a:txBody>
                    <a:bodyPr>
                      <a:noAutofit/>
                    </a:bodyPr>
                    <a:lstStyle/>
                    <a:p>
                      <a:pPr indent="0" lvl="0" marL="0" marR="0" rtl="0" algn="l">
                        <a:spcBef>
                          <a:spcPts val="0"/>
                        </a:spcBef>
                        <a:buNone/>
                      </a:pPr>
                      <a:r>
                        <a:rPr lang="en-US" sz="1800"/>
                        <a:t>…</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A5A5A5"/>
                      </a:solidFill>
                      <a:prstDash val="solid"/>
                      <a:round/>
                      <a:headEnd len="med" w="med" type="none"/>
                      <a:tailEnd len="med" w="med" type="none"/>
                    </a:lnB>
                  </a:tcPr>
                </a:tc>
              </a:tr>
              <a:tr h="342050">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rPr lang="en-US" sz="1800">
                          <a:solidFill>
                            <a:schemeClr val="lt1"/>
                          </a:solidFill>
                        </a:rPr>
                        <a:t>…</a:t>
                      </a:r>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r>
              <a:tr h="342050">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rPr lang="en-US" sz="1800">
                          <a:solidFill>
                            <a:schemeClr val="lt1"/>
                          </a:solidFill>
                        </a:rPr>
                        <a:t>…</a:t>
                      </a:r>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r>
              <a:tr h="342050">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rPr lang="en-US" sz="1800">
                          <a:solidFill>
                            <a:schemeClr val="lt1"/>
                          </a:solidFill>
                        </a:rPr>
                        <a:t>…</a:t>
                      </a:r>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r>
            </a:tbl>
          </a:graphicData>
        </a:graphic>
      </p:graphicFrame>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95" name="Shape 1595"/>
        <p:cNvGrpSpPr/>
        <p:nvPr/>
      </p:nvGrpSpPr>
      <p:grpSpPr>
        <a:xfrm>
          <a:off x="0" y="0"/>
          <a:ext cx="0" cy="0"/>
          <a:chOff x="0" y="0"/>
          <a:chExt cx="0" cy="0"/>
        </a:xfrm>
      </p:grpSpPr>
      <p:sp>
        <p:nvSpPr>
          <p:cNvPr id="1596" name="Shape 1596"/>
          <p:cNvSpPr txBox="1"/>
          <p:nvPr/>
        </p:nvSpPr>
        <p:spPr>
          <a:xfrm>
            <a:off x="3127190" y="308133"/>
            <a:ext cx="2407104" cy="369332"/>
          </a:xfrm>
          <a:prstGeom prst="rect">
            <a:avLst/>
          </a:prstGeom>
          <a:noFill/>
          <a:ln>
            <a:noFill/>
          </a:ln>
        </p:spPr>
        <p:txBody>
          <a:bodyPr anchorCtr="0" anchor="t" bIns="45700" lIns="91425" rIns="91425" wrap="square" tIns="45700">
            <a:noAutofit/>
          </a:bodyPr>
          <a:lstStyle/>
          <a:p>
            <a:pPr indent="-114300" lvl="0" marL="0" marR="0" rtl="0" algn="l">
              <a:lnSpc>
                <a:spcPct val="100000"/>
              </a:lnSpc>
              <a:spcBef>
                <a:spcPts val="0"/>
              </a:spcBef>
              <a:spcAft>
                <a:spcPts val="0"/>
              </a:spcAft>
              <a:buClr>
                <a:srgbClr val="000000"/>
              </a:buClr>
              <a:buSzPts val="1800"/>
              <a:buFont typeface="Calibri"/>
              <a:buNone/>
            </a:pPr>
            <a:r>
              <a:rPr b="0" i="0" lang="en-US" sz="1800" u="none" cap="none" strike="noStrike">
                <a:solidFill>
                  <a:srgbClr val="000000"/>
                </a:solidFill>
                <a:latin typeface="Calibri"/>
                <a:ea typeface="Calibri"/>
                <a:cs typeface="Calibri"/>
                <a:sym typeface="Calibri"/>
              </a:rPr>
              <a:t>Early (Childhood) Stress</a:t>
            </a:r>
          </a:p>
        </p:txBody>
      </p:sp>
      <p:cxnSp>
        <p:nvCxnSpPr>
          <p:cNvPr id="1597" name="Shape 1597"/>
          <p:cNvCxnSpPr>
            <a:stCxn id="1596" idx="1"/>
          </p:cNvCxnSpPr>
          <p:nvPr/>
        </p:nvCxnSpPr>
        <p:spPr>
          <a:xfrm flipH="1">
            <a:off x="2415590" y="492799"/>
            <a:ext cx="711600" cy="1467600"/>
          </a:xfrm>
          <a:prstGeom prst="straightConnector1">
            <a:avLst/>
          </a:prstGeom>
          <a:noFill/>
          <a:ln cap="flat" cmpd="sng" w="50800">
            <a:solidFill>
              <a:srgbClr val="A5A5A5"/>
            </a:solidFill>
            <a:prstDash val="solid"/>
            <a:round/>
            <a:headEnd len="med" w="med" type="none"/>
            <a:tailEnd len="lg" w="lg" type="stealth"/>
          </a:ln>
          <a:effectLst>
            <a:outerShdw blurRad="40000" rotWithShape="0" dir="5400000" dist="20000">
              <a:srgbClr val="000000">
                <a:alpha val="37647"/>
              </a:srgbClr>
            </a:outerShdw>
          </a:effectLst>
        </p:spPr>
      </p:cxnSp>
      <p:sp>
        <p:nvSpPr>
          <p:cNvPr id="1598" name="Shape 1598"/>
          <p:cNvSpPr txBox="1"/>
          <p:nvPr/>
        </p:nvSpPr>
        <p:spPr>
          <a:xfrm>
            <a:off x="4895288" y="4962464"/>
            <a:ext cx="2252690" cy="369332"/>
          </a:xfrm>
          <a:prstGeom prst="rect">
            <a:avLst/>
          </a:prstGeom>
          <a:noFill/>
          <a:ln>
            <a:noFill/>
          </a:ln>
        </p:spPr>
        <p:txBody>
          <a:bodyPr anchorCtr="0" anchor="t" bIns="45700" lIns="91425" rIns="91425" wrap="square" tIns="45700">
            <a:noAutofit/>
          </a:bodyPr>
          <a:lstStyle/>
          <a:p>
            <a:pPr indent="-114300" lvl="0" marL="0" marR="0" rtl="0" algn="l">
              <a:lnSpc>
                <a:spcPct val="100000"/>
              </a:lnSpc>
              <a:spcBef>
                <a:spcPts val="0"/>
              </a:spcBef>
              <a:spcAft>
                <a:spcPts val="0"/>
              </a:spcAft>
              <a:buClr>
                <a:srgbClr val="000000"/>
              </a:buClr>
              <a:buSzPts val="1800"/>
              <a:buFont typeface="Calibri"/>
              <a:buNone/>
            </a:pPr>
            <a:r>
              <a:rPr b="0" i="0" lang="en-US" sz="1800" u="none" cap="none" strike="noStrike">
                <a:solidFill>
                  <a:srgbClr val="000000"/>
                </a:solidFill>
                <a:latin typeface="Calibri"/>
                <a:ea typeface="Calibri"/>
                <a:cs typeface="Calibri"/>
                <a:sym typeface="Calibri"/>
              </a:rPr>
              <a:t>Contrast Data (Brains)</a:t>
            </a:r>
          </a:p>
        </p:txBody>
      </p:sp>
      <p:sp>
        <p:nvSpPr>
          <p:cNvPr id="1599" name="Shape 1599"/>
          <p:cNvSpPr txBox="1"/>
          <p:nvPr/>
        </p:nvSpPr>
        <p:spPr>
          <a:xfrm>
            <a:off x="5596625" y="4538273"/>
            <a:ext cx="800219" cy="369332"/>
          </a:xfrm>
          <a:prstGeom prst="rect">
            <a:avLst/>
          </a:prstGeom>
          <a:noFill/>
          <a:ln>
            <a:noFill/>
          </a:ln>
        </p:spPr>
        <p:txBody>
          <a:bodyPr anchorCtr="0" anchor="t" bIns="45700" lIns="91425" rIns="91425" wrap="square" tIns="45700">
            <a:noAutofit/>
          </a:bodyPr>
          <a:lstStyle/>
          <a:p>
            <a:pPr indent="-114300" lvl="0" marL="0" marR="0" rtl="0" algn="l">
              <a:lnSpc>
                <a:spcPct val="100000"/>
              </a:lnSpc>
              <a:spcBef>
                <a:spcPts val="0"/>
              </a:spcBef>
              <a:spcAft>
                <a:spcPts val="0"/>
              </a:spcAft>
              <a:buClr>
                <a:srgbClr val="000000"/>
              </a:buClr>
              <a:buSzPts val="1800"/>
              <a:buFont typeface="Calibri"/>
              <a:buNone/>
            </a:pPr>
            <a:r>
              <a:rPr b="0" i="0" lang="en-US" sz="1800" u="none" cap="none" strike="noStrike">
                <a:solidFill>
                  <a:srgbClr val="000000"/>
                </a:solidFill>
                <a:latin typeface="Calibri"/>
                <a:ea typeface="Calibri"/>
                <a:cs typeface="Calibri"/>
                <a:sym typeface="Calibri"/>
              </a:rPr>
              <a:t>Voxels</a:t>
            </a:r>
          </a:p>
        </p:txBody>
      </p:sp>
      <p:cxnSp>
        <p:nvCxnSpPr>
          <p:cNvPr id="1600" name="Shape 1600"/>
          <p:cNvCxnSpPr>
            <a:stCxn id="1599" idx="1"/>
          </p:cNvCxnSpPr>
          <p:nvPr/>
        </p:nvCxnSpPr>
        <p:spPr>
          <a:xfrm rot="10800000">
            <a:off x="3321425" y="4722939"/>
            <a:ext cx="2275200" cy="0"/>
          </a:xfrm>
          <a:prstGeom prst="straightConnector1">
            <a:avLst/>
          </a:prstGeom>
          <a:noFill/>
          <a:ln cap="flat" cmpd="sng" w="50800">
            <a:solidFill>
              <a:srgbClr val="A5A5A5"/>
            </a:solidFill>
            <a:prstDash val="solid"/>
            <a:round/>
            <a:headEnd len="med" w="med" type="none"/>
            <a:tailEnd len="lg" w="lg" type="stealth"/>
          </a:ln>
          <a:effectLst>
            <a:outerShdw blurRad="40000" rotWithShape="0" dir="5400000" dist="20000">
              <a:srgbClr val="000000">
                <a:alpha val="37647"/>
              </a:srgbClr>
            </a:outerShdw>
          </a:effectLst>
        </p:spPr>
      </p:cxnSp>
      <p:cxnSp>
        <p:nvCxnSpPr>
          <p:cNvPr id="1601" name="Shape 1601"/>
          <p:cNvCxnSpPr>
            <a:stCxn id="1599" idx="3"/>
          </p:cNvCxnSpPr>
          <p:nvPr/>
        </p:nvCxnSpPr>
        <p:spPr>
          <a:xfrm>
            <a:off x="6396844" y="4722939"/>
            <a:ext cx="2271300" cy="0"/>
          </a:xfrm>
          <a:prstGeom prst="straightConnector1">
            <a:avLst/>
          </a:prstGeom>
          <a:noFill/>
          <a:ln cap="flat" cmpd="sng" w="50800">
            <a:solidFill>
              <a:srgbClr val="A5A5A5"/>
            </a:solidFill>
            <a:prstDash val="solid"/>
            <a:round/>
            <a:headEnd len="med" w="med" type="none"/>
            <a:tailEnd len="lg" w="lg" type="stealth"/>
          </a:ln>
          <a:effectLst>
            <a:outerShdw blurRad="40000" rotWithShape="0" dir="5400000" dist="20000">
              <a:srgbClr val="000000">
                <a:alpha val="37647"/>
              </a:srgbClr>
            </a:outerShdw>
          </a:effectLst>
        </p:spPr>
      </p:cxnSp>
      <p:sp>
        <p:nvSpPr>
          <p:cNvPr id="1602" name="Shape 1602"/>
          <p:cNvSpPr txBox="1"/>
          <p:nvPr/>
        </p:nvSpPr>
        <p:spPr>
          <a:xfrm>
            <a:off x="224118" y="4962464"/>
            <a:ext cx="2636359" cy="369332"/>
          </a:xfrm>
          <a:prstGeom prst="rect">
            <a:avLst/>
          </a:prstGeom>
          <a:noFill/>
          <a:ln>
            <a:noFill/>
          </a:ln>
        </p:spPr>
        <p:txBody>
          <a:bodyPr anchorCtr="0" anchor="t" bIns="45700" lIns="91425" rIns="91425" wrap="square" tIns="45700">
            <a:noAutofit/>
          </a:bodyPr>
          <a:lstStyle/>
          <a:p>
            <a:pPr indent="-114300" lvl="0" marL="0" marR="0" rtl="0" algn="l">
              <a:lnSpc>
                <a:spcPct val="100000"/>
              </a:lnSpc>
              <a:spcBef>
                <a:spcPts val="0"/>
              </a:spcBef>
              <a:spcAft>
                <a:spcPts val="0"/>
              </a:spcAft>
              <a:buClr>
                <a:srgbClr val="000000"/>
              </a:buClr>
              <a:buSzPts val="1800"/>
              <a:buFont typeface="Calibri"/>
              <a:buNone/>
            </a:pPr>
            <a:r>
              <a:rPr b="0" i="0" lang="en-US" sz="1800" u="none" cap="none" strike="noStrike">
                <a:solidFill>
                  <a:srgbClr val="000000"/>
                </a:solidFill>
                <a:latin typeface="Calibri"/>
                <a:ea typeface="Calibri"/>
                <a:cs typeface="Calibri"/>
                <a:sym typeface="Calibri"/>
              </a:rPr>
              <a:t>Groups, Genes, and Stress</a:t>
            </a:r>
          </a:p>
        </p:txBody>
      </p:sp>
      <p:graphicFrame>
        <p:nvGraphicFramePr>
          <p:cNvPr id="1603" name="Shape 1603"/>
          <p:cNvGraphicFramePr/>
          <p:nvPr/>
        </p:nvGraphicFramePr>
        <p:xfrm>
          <a:off x="112059" y="1960345"/>
          <a:ext cx="3000000" cy="3000000"/>
        </p:xfrm>
        <a:graphic>
          <a:graphicData uri="http://schemas.openxmlformats.org/drawingml/2006/table">
            <a:tbl>
              <a:tblPr bandRow="1" firstRow="1">
                <a:noFill/>
                <a:tableStyleId>{431F3E91-BA45-4D90-8841-192D94973009}</a:tableStyleId>
              </a:tblPr>
              <a:tblGrid>
                <a:gridCol w="356450"/>
                <a:gridCol w="356450"/>
                <a:gridCol w="356450"/>
                <a:gridCol w="356450"/>
                <a:gridCol w="356450"/>
                <a:gridCol w="356450"/>
                <a:gridCol w="356450"/>
                <a:gridCol w="356450"/>
              </a:tblGrid>
              <a:tr h="342050">
                <a:tc>
                  <a:txBody>
                    <a:bodyPr>
                      <a:noAutofit/>
                    </a:bodyPr>
                    <a:lstStyle/>
                    <a:p>
                      <a:pPr indent="0" lvl="0" marL="0" marR="0" rtl="0" algn="l">
                        <a:spcBef>
                          <a:spcPts val="0"/>
                        </a:spcBef>
                        <a:buNone/>
                      </a:pPr>
                      <a:r>
                        <a:rPr lang="en-US" sz="1800"/>
                        <a:t>1</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rPr lang="en-US" sz="1800"/>
                        <a:t>0</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rPr lang="en-US" sz="1800"/>
                        <a:t>1</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rPr lang="en-US" sz="1800"/>
                        <a:t>0</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rPr lang="en-US" sz="1800"/>
                        <a:t>1</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rPr lang="en-US" sz="1800"/>
                        <a:t>0</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rPr lang="en-US" sz="1800"/>
                        <a:t>9</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rPr lang="en-US" sz="1800"/>
                        <a:t>9</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r>
              <a:tr h="342050">
                <a:tc>
                  <a:txBody>
                    <a:bodyPr>
                      <a:noAutofit/>
                    </a:bodyPr>
                    <a:lstStyle/>
                    <a:p>
                      <a:pPr indent="0" lvl="0" marL="0" marR="0" rtl="0" algn="l">
                        <a:spcBef>
                          <a:spcPts val="0"/>
                        </a:spcBef>
                        <a:buNone/>
                      </a:pPr>
                      <a:r>
                        <a:rPr lang="en-US" sz="1800"/>
                        <a:t>1</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rPr lang="en-US" sz="1800"/>
                        <a:t>0</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rPr lang="en-US" sz="1800"/>
                        <a:t>1</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rPr lang="en-US" sz="1800"/>
                        <a:t>0</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rPr lang="en-US" sz="1800"/>
                        <a:t>0</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rPr lang="en-US" sz="1800"/>
                        <a:t>1</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rPr lang="en-US" sz="1800"/>
                        <a:t>9</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rPr lang="en-US" sz="1800"/>
                        <a:t>5</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r>
              <a:tr h="342050">
                <a:tc>
                  <a:txBody>
                    <a:bodyPr>
                      <a:noAutofit/>
                    </a:bodyPr>
                    <a:lstStyle/>
                    <a:p>
                      <a:pPr indent="0" lvl="0" marL="0" marR="0" rtl="0" algn="l">
                        <a:spcBef>
                          <a:spcPts val="0"/>
                        </a:spcBef>
                        <a:buNone/>
                      </a:pPr>
                      <a:r>
                        <a:rPr lang="en-US" sz="1800"/>
                        <a:t>1</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rPr lang="en-US" sz="1800"/>
                        <a:t>0</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rPr lang="en-US" sz="1800"/>
                        <a:t>0</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rPr lang="en-US" sz="1800"/>
                        <a:t>1</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rPr lang="en-US" sz="1800"/>
                        <a:t>1</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rPr lang="en-US" sz="1800"/>
                        <a:t>0</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rPr lang="en-US" sz="1800"/>
                        <a:t>7</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rPr lang="en-US" sz="1800"/>
                        <a:t>6</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r>
              <a:tr h="342050">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A5A5A5"/>
                      </a:solidFill>
                      <a:prstDash val="solid"/>
                      <a:round/>
                      <a:headEnd len="med" w="med" type="none"/>
                      <a:tailEnd len="med" w="med" type="none"/>
                    </a:lnB>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A5A5A5"/>
                      </a:solidFill>
                      <a:prstDash val="solid"/>
                      <a:round/>
                      <a:headEnd len="med" w="med" type="none"/>
                      <a:tailEnd len="med" w="med" type="none"/>
                    </a:lnB>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A5A5A5"/>
                      </a:solidFill>
                      <a:prstDash val="solid"/>
                      <a:round/>
                      <a:headEnd len="med" w="med" type="none"/>
                      <a:tailEnd len="med" w="med" type="none"/>
                    </a:lnB>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A5A5A5"/>
                      </a:solidFill>
                      <a:prstDash val="solid"/>
                      <a:round/>
                      <a:headEnd len="med" w="med" type="none"/>
                      <a:tailEnd len="med" w="med" type="none"/>
                    </a:lnB>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A5A5A5"/>
                      </a:solidFill>
                      <a:prstDash val="solid"/>
                      <a:round/>
                      <a:headEnd len="med" w="med" type="none"/>
                      <a:tailEnd len="med" w="med" type="none"/>
                    </a:lnB>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A5A5A5"/>
                      </a:solidFill>
                      <a:prstDash val="solid"/>
                      <a:round/>
                      <a:headEnd len="med" w="med" type="none"/>
                      <a:tailEnd len="med" w="med" type="none"/>
                    </a:lnB>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A5A5A5"/>
                      </a:solidFill>
                      <a:prstDash val="solid"/>
                      <a:round/>
                      <a:headEnd len="med" w="med" type="none"/>
                      <a:tailEnd len="med" w="med" type="none"/>
                    </a:lnB>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A5A5A5"/>
                      </a:solidFill>
                      <a:prstDash val="solid"/>
                      <a:round/>
                      <a:headEnd len="med" w="med" type="none"/>
                      <a:tailEnd len="med" w="med" type="none"/>
                    </a:lnB>
                  </a:tcPr>
                </a:tc>
              </a:tr>
              <a:tr h="342050">
                <a:tc>
                  <a:txBody>
                    <a:bodyPr>
                      <a:noAutofit/>
                    </a:bodyPr>
                    <a:lstStyle/>
                    <a:p>
                      <a:pPr indent="0" lvl="0" marL="0" marR="0" rtl="0" algn="l">
                        <a:spcBef>
                          <a:spcPts val="0"/>
                        </a:spcBef>
                        <a:buNone/>
                      </a:pPr>
                      <a:r>
                        <a:rPr lang="en-US" sz="1800">
                          <a:solidFill>
                            <a:srgbClr val="FFFFFF"/>
                          </a:solidFill>
                        </a:rPr>
                        <a:t>0</a:t>
                      </a:r>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604A7B"/>
                    </a:solidFill>
                  </a:tcPr>
                </a:tc>
                <a:tc>
                  <a:txBody>
                    <a:bodyPr>
                      <a:noAutofit/>
                    </a:bodyPr>
                    <a:lstStyle/>
                    <a:p>
                      <a:pPr indent="0" lvl="0" marL="0" marR="0" rtl="0" algn="l">
                        <a:spcBef>
                          <a:spcPts val="0"/>
                        </a:spcBef>
                        <a:buNone/>
                      </a:pPr>
                      <a:r>
                        <a:rPr lang="en-US" sz="1800">
                          <a:solidFill>
                            <a:srgbClr val="FFFFFF"/>
                          </a:solidFill>
                        </a:rPr>
                        <a:t>1</a:t>
                      </a:r>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604A7B"/>
                    </a:solidFill>
                  </a:tcPr>
                </a:tc>
                <a:tc>
                  <a:txBody>
                    <a:bodyPr>
                      <a:noAutofit/>
                    </a:bodyPr>
                    <a:lstStyle/>
                    <a:p>
                      <a:pPr indent="0" lvl="0" marL="0" marR="0" rtl="0" algn="l">
                        <a:spcBef>
                          <a:spcPts val="0"/>
                        </a:spcBef>
                        <a:buNone/>
                      </a:pPr>
                      <a:r>
                        <a:rPr lang="en-US" sz="1800">
                          <a:solidFill>
                            <a:srgbClr val="FFFFFF"/>
                          </a:solidFill>
                        </a:rPr>
                        <a:t>0</a:t>
                      </a:r>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604A7B"/>
                    </a:solidFill>
                  </a:tcPr>
                </a:tc>
                <a:tc>
                  <a:txBody>
                    <a:bodyPr>
                      <a:noAutofit/>
                    </a:bodyPr>
                    <a:lstStyle/>
                    <a:p>
                      <a:pPr indent="0" lvl="0" marL="0" marR="0" rtl="0" algn="l">
                        <a:spcBef>
                          <a:spcPts val="0"/>
                        </a:spcBef>
                        <a:buNone/>
                      </a:pPr>
                      <a:r>
                        <a:rPr lang="en-US" sz="1800">
                          <a:solidFill>
                            <a:srgbClr val="FFFFFF"/>
                          </a:solidFill>
                        </a:rPr>
                        <a:t>1</a:t>
                      </a:r>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604A7B"/>
                    </a:solidFill>
                  </a:tcPr>
                </a:tc>
                <a:tc>
                  <a:txBody>
                    <a:bodyPr>
                      <a:noAutofit/>
                    </a:bodyPr>
                    <a:lstStyle/>
                    <a:p>
                      <a:pPr indent="0" lvl="0" marL="0" marR="0" rtl="0" algn="l">
                        <a:spcBef>
                          <a:spcPts val="0"/>
                        </a:spcBef>
                        <a:buNone/>
                      </a:pPr>
                      <a:r>
                        <a:rPr lang="en-US" sz="1800">
                          <a:solidFill>
                            <a:srgbClr val="FFFFFF"/>
                          </a:solidFill>
                        </a:rPr>
                        <a:t>1</a:t>
                      </a:r>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604A7B"/>
                    </a:solidFill>
                  </a:tcPr>
                </a:tc>
                <a:tc>
                  <a:txBody>
                    <a:bodyPr>
                      <a:noAutofit/>
                    </a:bodyPr>
                    <a:lstStyle/>
                    <a:p>
                      <a:pPr indent="0" lvl="0" marL="0" marR="0" rtl="0" algn="l">
                        <a:spcBef>
                          <a:spcPts val="0"/>
                        </a:spcBef>
                        <a:buNone/>
                      </a:pPr>
                      <a:r>
                        <a:rPr lang="en-US" sz="1800">
                          <a:solidFill>
                            <a:srgbClr val="FFFFFF"/>
                          </a:solidFill>
                        </a:rPr>
                        <a:t>0</a:t>
                      </a:r>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604A7B"/>
                    </a:solidFill>
                  </a:tcPr>
                </a:tc>
                <a:tc>
                  <a:txBody>
                    <a:bodyPr>
                      <a:noAutofit/>
                    </a:bodyPr>
                    <a:lstStyle/>
                    <a:p>
                      <a:pPr indent="0" lvl="0" marL="0" marR="0" rtl="0" algn="l">
                        <a:spcBef>
                          <a:spcPts val="0"/>
                        </a:spcBef>
                        <a:buNone/>
                      </a:pPr>
                      <a:r>
                        <a:rPr lang="en-US" sz="1800">
                          <a:solidFill>
                            <a:srgbClr val="FFFFFF"/>
                          </a:solidFill>
                        </a:rPr>
                        <a:t>2</a:t>
                      </a:r>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604A7B"/>
                    </a:solidFill>
                  </a:tcPr>
                </a:tc>
                <a:tc>
                  <a:txBody>
                    <a:bodyPr>
                      <a:noAutofit/>
                    </a:bodyPr>
                    <a:lstStyle/>
                    <a:p>
                      <a:pPr indent="0" lvl="0" marL="0" marR="0" rtl="0" algn="l">
                        <a:spcBef>
                          <a:spcPts val="0"/>
                        </a:spcBef>
                        <a:buNone/>
                      </a:pPr>
                      <a:r>
                        <a:rPr lang="en-US" sz="1800">
                          <a:solidFill>
                            <a:srgbClr val="FFFFFF"/>
                          </a:solidFill>
                        </a:rPr>
                        <a:t>5</a:t>
                      </a:r>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604A7B"/>
                    </a:solidFill>
                  </a:tcPr>
                </a:tc>
              </a:tr>
              <a:tr h="342050">
                <a:tc>
                  <a:txBody>
                    <a:bodyPr>
                      <a:noAutofit/>
                    </a:bodyPr>
                    <a:lstStyle/>
                    <a:p>
                      <a:pPr indent="0" lvl="0" marL="0" marR="0" rtl="0" algn="l">
                        <a:spcBef>
                          <a:spcPts val="0"/>
                        </a:spcBef>
                        <a:buNone/>
                      </a:pPr>
                      <a:r>
                        <a:rPr lang="en-US" sz="1800">
                          <a:solidFill>
                            <a:srgbClr val="FFFFFF"/>
                          </a:solidFill>
                        </a:rPr>
                        <a:t>0</a:t>
                      </a:r>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604A7B"/>
                    </a:solidFill>
                  </a:tcPr>
                </a:tc>
                <a:tc>
                  <a:txBody>
                    <a:bodyPr>
                      <a:noAutofit/>
                    </a:bodyPr>
                    <a:lstStyle/>
                    <a:p>
                      <a:pPr indent="0" lvl="0" marL="0" marR="0" rtl="0" algn="l">
                        <a:spcBef>
                          <a:spcPts val="0"/>
                        </a:spcBef>
                        <a:buNone/>
                      </a:pPr>
                      <a:r>
                        <a:rPr lang="en-US" sz="1800">
                          <a:solidFill>
                            <a:srgbClr val="FFFFFF"/>
                          </a:solidFill>
                        </a:rPr>
                        <a:t>1</a:t>
                      </a:r>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604A7B"/>
                    </a:solidFill>
                  </a:tcPr>
                </a:tc>
                <a:tc>
                  <a:txBody>
                    <a:bodyPr>
                      <a:noAutofit/>
                    </a:bodyPr>
                    <a:lstStyle/>
                    <a:p>
                      <a:pPr indent="0" lvl="0" marL="0" marR="0" rtl="0" algn="l">
                        <a:spcBef>
                          <a:spcPts val="0"/>
                        </a:spcBef>
                        <a:buNone/>
                      </a:pPr>
                      <a:r>
                        <a:rPr lang="en-US" sz="1800">
                          <a:solidFill>
                            <a:srgbClr val="FFFFFF"/>
                          </a:solidFill>
                        </a:rPr>
                        <a:t>0</a:t>
                      </a:r>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604A7B"/>
                    </a:solidFill>
                  </a:tcPr>
                </a:tc>
                <a:tc>
                  <a:txBody>
                    <a:bodyPr>
                      <a:noAutofit/>
                    </a:bodyPr>
                    <a:lstStyle/>
                    <a:p>
                      <a:pPr indent="0" lvl="0" marL="0" marR="0" rtl="0" algn="l">
                        <a:spcBef>
                          <a:spcPts val="0"/>
                        </a:spcBef>
                        <a:buNone/>
                      </a:pPr>
                      <a:r>
                        <a:rPr lang="en-US" sz="1800">
                          <a:solidFill>
                            <a:srgbClr val="FFFFFF"/>
                          </a:solidFill>
                        </a:rPr>
                        <a:t>1</a:t>
                      </a:r>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604A7B"/>
                    </a:solidFill>
                  </a:tcPr>
                </a:tc>
                <a:tc>
                  <a:txBody>
                    <a:bodyPr>
                      <a:noAutofit/>
                    </a:bodyPr>
                    <a:lstStyle/>
                    <a:p>
                      <a:pPr indent="0" lvl="0" marL="0" marR="0" rtl="0" algn="l">
                        <a:spcBef>
                          <a:spcPts val="0"/>
                        </a:spcBef>
                        <a:buNone/>
                      </a:pPr>
                      <a:r>
                        <a:rPr lang="en-US" sz="1800">
                          <a:solidFill>
                            <a:srgbClr val="FFFFFF"/>
                          </a:solidFill>
                        </a:rPr>
                        <a:t>0</a:t>
                      </a:r>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604A7B"/>
                    </a:solidFill>
                  </a:tcPr>
                </a:tc>
                <a:tc>
                  <a:txBody>
                    <a:bodyPr>
                      <a:noAutofit/>
                    </a:bodyPr>
                    <a:lstStyle/>
                    <a:p>
                      <a:pPr indent="0" lvl="0" marL="0" marR="0" rtl="0" algn="l">
                        <a:spcBef>
                          <a:spcPts val="0"/>
                        </a:spcBef>
                        <a:buNone/>
                      </a:pPr>
                      <a:r>
                        <a:rPr lang="en-US" sz="1800">
                          <a:solidFill>
                            <a:srgbClr val="FFFFFF"/>
                          </a:solidFill>
                        </a:rPr>
                        <a:t>1</a:t>
                      </a:r>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604A7B"/>
                    </a:solidFill>
                  </a:tcPr>
                </a:tc>
                <a:tc>
                  <a:txBody>
                    <a:bodyPr>
                      <a:noAutofit/>
                    </a:bodyPr>
                    <a:lstStyle/>
                    <a:p>
                      <a:pPr indent="0" lvl="0" marL="0" marR="0" rtl="0" algn="l">
                        <a:spcBef>
                          <a:spcPts val="0"/>
                        </a:spcBef>
                        <a:buNone/>
                      </a:pPr>
                      <a:r>
                        <a:rPr lang="en-US" sz="1800">
                          <a:solidFill>
                            <a:srgbClr val="FFFFFF"/>
                          </a:solidFill>
                        </a:rPr>
                        <a:t>2</a:t>
                      </a:r>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604A7B"/>
                    </a:solidFill>
                  </a:tcPr>
                </a:tc>
                <a:tc>
                  <a:txBody>
                    <a:bodyPr>
                      <a:noAutofit/>
                    </a:bodyPr>
                    <a:lstStyle/>
                    <a:p>
                      <a:pPr indent="0" lvl="0" marL="0" marR="0" rtl="0" algn="l">
                        <a:spcBef>
                          <a:spcPts val="0"/>
                        </a:spcBef>
                        <a:buNone/>
                      </a:pPr>
                      <a:r>
                        <a:rPr lang="en-US" sz="1800">
                          <a:solidFill>
                            <a:srgbClr val="FFFFFF"/>
                          </a:solidFill>
                        </a:rPr>
                        <a:t>6</a:t>
                      </a:r>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604A7B"/>
                    </a:solidFill>
                  </a:tcPr>
                </a:tc>
              </a:tr>
              <a:tr h="342050">
                <a:tc>
                  <a:txBody>
                    <a:bodyPr>
                      <a:noAutofit/>
                    </a:bodyPr>
                    <a:lstStyle/>
                    <a:p>
                      <a:pPr indent="0" lvl="0" marL="0" marR="0" rtl="0" algn="l">
                        <a:spcBef>
                          <a:spcPts val="0"/>
                        </a:spcBef>
                        <a:buNone/>
                      </a:pPr>
                      <a:r>
                        <a:rPr lang="en-US" sz="1800">
                          <a:solidFill>
                            <a:srgbClr val="FFFFFF"/>
                          </a:solidFill>
                        </a:rPr>
                        <a:t>0</a:t>
                      </a:r>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604A7B"/>
                    </a:solidFill>
                  </a:tcPr>
                </a:tc>
                <a:tc>
                  <a:txBody>
                    <a:bodyPr>
                      <a:noAutofit/>
                    </a:bodyPr>
                    <a:lstStyle/>
                    <a:p>
                      <a:pPr indent="0" lvl="0" marL="0" marR="0" rtl="0" algn="l">
                        <a:spcBef>
                          <a:spcPts val="0"/>
                        </a:spcBef>
                        <a:buNone/>
                      </a:pPr>
                      <a:r>
                        <a:rPr lang="en-US" sz="1800">
                          <a:solidFill>
                            <a:srgbClr val="FFFFFF"/>
                          </a:solidFill>
                        </a:rPr>
                        <a:t>1</a:t>
                      </a:r>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604A7B"/>
                    </a:solidFill>
                  </a:tcPr>
                </a:tc>
                <a:tc>
                  <a:txBody>
                    <a:bodyPr>
                      <a:noAutofit/>
                    </a:bodyPr>
                    <a:lstStyle/>
                    <a:p>
                      <a:pPr indent="0" lvl="0" marL="0" marR="0" rtl="0" algn="l">
                        <a:spcBef>
                          <a:spcPts val="0"/>
                        </a:spcBef>
                        <a:buNone/>
                      </a:pPr>
                      <a:r>
                        <a:rPr lang="en-US" sz="1800">
                          <a:solidFill>
                            <a:srgbClr val="FFFFFF"/>
                          </a:solidFill>
                        </a:rPr>
                        <a:t>0</a:t>
                      </a:r>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604A7B"/>
                    </a:solidFill>
                  </a:tcPr>
                </a:tc>
                <a:tc>
                  <a:txBody>
                    <a:bodyPr>
                      <a:noAutofit/>
                    </a:bodyPr>
                    <a:lstStyle/>
                    <a:p>
                      <a:pPr indent="0" lvl="0" marL="0" marR="0" rtl="0" algn="l">
                        <a:spcBef>
                          <a:spcPts val="0"/>
                        </a:spcBef>
                        <a:buNone/>
                      </a:pPr>
                      <a:r>
                        <a:rPr lang="en-US" sz="1800">
                          <a:solidFill>
                            <a:srgbClr val="FFFFFF"/>
                          </a:solidFill>
                        </a:rPr>
                        <a:t>1</a:t>
                      </a:r>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604A7B"/>
                    </a:solidFill>
                  </a:tcPr>
                </a:tc>
                <a:tc>
                  <a:txBody>
                    <a:bodyPr>
                      <a:noAutofit/>
                    </a:bodyPr>
                    <a:lstStyle/>
                    <a:p>
                      <a:pPr indent="0" lvl="0" marL="0" marR="0" rtl="0" algn="l">
                        <a:spcBef>
                          <a:spcPts val="0"/>
                        </a:spcBef>
                        <a:buNone/>
                      </a:pPr>
                      <a:r>
                        <a:rPr lang="en-US" sz="1800">
                          <a:solidFill>
                            <a:srgbClr val="FFFFFF"/>
                          </a:solidFill>
                        </a:rPr>
                        <a:t>0</a:t>
                      </a:r>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604A7B"/>
                    </a:solidFill>
                  </a:tcPr>
                </a:tc>
                <a:tc>
                  <a:txBody>
                    <a:bodyPr>
                      <a:noAutofit/>
                    </a:bodyPr>
                    <a:lstStyle/>
                    <a:p>
                      <a:pPr indent="0" lvl="0" marL="0" marR="0" rtl="0" algn="l">
                        <a:spcBef>
                          <a:spcPts val="0"/>
                        </a:spcBef>
                        <a:buNone/>
                      </a:pPr>
                      <a:r>
                        <a:rPr lang="en-US" sz="1800">
                          <a:solidFill>
                            <a:srgbClr val="FFFFFF"/>
                          </a:solidFill>
                        </a:rPr>
                        <a:t>1</a:t>
                      </a:r>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604A7B"/>
                    </a:solidFill>
                  </a:tcPr>
                </a:tc>
                <a:tc>
                  <a:txBody>
                    <a:bodyPr>
                      <a:noAutofit/>
                    </a:bodyPr>
                    <a:lstStyle/>
                    <a:p>
                      <a:pPr indent="0" lvl="0" marL="0" marR="0" rtl="0" algn="l">
                        <a:spcBef>
                          <a:spcPts val="0"/>
                        </a:spcBef>
                        <a:buNone/>
                      </a:pPr>
                      <a:r>
                        <a:rPr lang="en-US" sz="1800">
                          <a:solidFill>
                            <a:srgbClr val="FFFFFF"/>
                          </a:solidFill>
                        </a:rPr>
                        <a:t>3</a:t>
                      </a:r>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604A7B"/>
                    </a:solidFill>
                  </a:tcPr>
                </a:tc>
                <a:tc>
                  <a:txBody>
                    <a:bodyPr>
                      <a:noAutofit/>
                    </a:bodyPr>
                    <a:lstStyle/>
                    <a:p>
                      <a:pPr indent="0" lvl="0" marL="0" marR="0" rtl="0" algn="l">
                        <a:spcBef>
                          <a:spcPts val="0"/>
                        </a:spcBef>
                        <a:buNone/>
                      </a:pPr>
                      <a:r>
                        <a:rPr lang="en-US" sz="1800">
                          <a:solidFill>
                            <a:srgbClr val="FFFFFF"/>
                          </a:solidFill>
                        </a:rPr>
                        <a:t>2</a:t>
                      </a:r>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604A7B"/>
                    </a:solidFill>
                  </a:tcPr>
                </a:tc>
              </a:tr>
            </a:tbl>
          </a:graphicData>
        </a:graphic>
      </p:graphicFrame>
      <p:graphicFrame>
        <p:nvGraphicFramePr>
          <p:cNvPr id="1604" name="Shape 1604"/>
          <p:cNvGraphicFramePr/>
          <p:nvPr/>
        </p:nvGraphicFramePr>
        <p:xfrm>
          <a:off x="3321320" y="1966467"/>
          <a:ext cx="3000000" cy="3000000"/>
        </p:xfrm>
        <a:graphic>
          <a:graphicData uri="http://schemas.openxmlformats.org/drawingml/2006/table">
            <a:tbl>
              <a:tblPr bandRow="1" firstRow="1">
                <a:noFill/>
                <a:tableStyleId>{431F3E91-BA45-4D90-8841-192D94973009}</a:tableStyleId>
              </a:tblPr>
              <a:tblGrid>
                <a:gridCol w="356450"/>
                <a:gridCol w="356450"/>
                <a:gridCol w="356450"/>
                <a:gridCol w="356450"/>
                <a:gridCol w="356450"/>
                <a:gridCol w="356450"/>
                <a:gridCol w="356450"/>
                <a:gridCol w="356450"/>
                <a:gridCol w="356450"/>
                <a:gridCol w="356450"/>
                <a:gridCol w="356450"/>
                <a:gridCol w="356450"/>
                <a:gridCol w="356450"/>
                <a:gridCol w="356450"/>
                <a:gridCol w="356450"/>
              </a:tblGrid>
              <a:tr h="342050">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rPr lang="en-US" sz="1800"/>
                        <a:t>…</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r>
              <a:tr h="342050">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rPr lang="en-US" sz="1800"/>
                        <a:t>…</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r>
              <a:tr h="342050">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rPr lang="en-US" sz="1800"/>
                        <a:t>…</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r>
              <a:tr h="342050">
                <a:tc>
                  <a:txBody>
                    <a:bodyPr>
                      <a:noAutofit/>
                    </a:bodyPr>
                    <a:lstStyle/>
                    <a:p>
                      <a:pPr indent="0" lvl="0" marL="0" marR="0" rtl="0" algn="l">
                        <a:spcBef>
                          <a:spcPts val="0"/>
                        </a:spcBef>
                        <a:buNone/>
                      </a:pPr>
                      <a:r>
                        <a:rPr lang="en-US" sz="1800"/>
                        <a:t>…</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A5A5A5"/>
                      </a:solidFill>
                      <a:prstDash val="solid"/>
                      <a:round/>
                      <a:headEnd len="med" w="med" type="none"/>
                      <a:tailEnd len="med" w="med" type="none"/>
                    </a:lnB>
                  </a:tcPr>
                </a:tc>
                <a:tc>
                  <a:txBody>
                    <a:bodyPr>
                      <a:noAutofit/>
                    </a:bodyPr>
                    <a:lstStyle/>
                    <a:p>
                      <a:pPr indent="0" lvl="0" marL="0" marR="0" rtl="0" algn="l">
                        <a:spcBef>
                          <a:spcPts val="0"/>
                        </a:spcBef>
                        <a:buNone/>
                      </a:pPr>
                      <a:r>
                        <a:rPr lang="en-US" sz="1800"/>
                        <a:t>…</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A5A5A5"/>
                      </a:solidFill>
                      <a:prstDash val="solid"/>
                      <a:round/>
                      <a:headEnd len="med" w="med" type="none"/>
                      <a:tailEnd len="med" w="med" type="none"/>
                    </a:lnB>
                  </a:tcPr>
                </a:tc>
                <a:tc>
                  <a:txBody>
                    <a:bodyPr>
                      <a:noAutofit/>
                    </a:bodyPr>
                    <a:lstStyle/>
                    <a:p>
                      <a:pPr indent="0" lvl="0" marL="0" marR="0" rtl="0" algn="l">
                        <a:spcBef>
                          <a:spcPts val="0"/>
                        </a:spcBef>
                        <a:buNone/>
                      </a:pPr>
                      <a:r>
                        <a:rPr lang="en-US" sz="1800"/>
                        <a:t>…</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A5A5A5"/>
                      </a:solidFill>
                      <a:prstDash val="solid"/>
                      <a:round/>
                      <a:headEnd len="med" w="med" type="none"/>
                      <a:tailEnd len="med" w="med" type="none"/>
                    </a:lnB>
                  </a:tcPr>
                </a:tc>
                <a:tc>
                  <a:txBody>
                    <a:bodyPr>
                      <a:noAutofit/>
                    </a:bodyPr>
                    <a:lstStyle/>
                    <a:p>
                      <a:pPr indent="0" lvl="0" marL="0" marR="0" rtl="0" algn="l">
                        <a:spcBef>
                          <a:spcPts val="0"/>
                        </a:spcBef>
                        <a:buNone/>
                      </a:pPr>
                      <a:r>
                        <a:rPr lang="en-US" sz="1800"/>
                        <a:t>…</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A5A5A5"/>
                      </a:solidFill>
                      <a:prstDash val="solid"/>
                      <a:round/>
                      <a:headEnd len="med" w="med" type="none"/>
                      <a:tailEnd len="med" w="med" type="none"/>
                    </a:lnB>
                  </a:tcPr>
                </a:tc>
                <a:tc>
                  <a:txBody>
                    <a:bodyPr>
                      <a:noAutofit/>
                    </a:bodyPr>
                    <a:lstStyle/>
                    <a:p>
                      <a:pPr indent="0" lvl="0" marL="0" marR="0" rtl="0" algn="l">
                        <a:spcBef>
                          <a:spcPts val="0"/>
                        </a:spcBef>
                        <a:buNone/>
                      </a:pPr>
                      <a:r>
                        <a:rPr lang="en-US" sz="1800"/>
                        <a:t>…</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A5A5A5"/>
                      </a:solidFill>
                      <a:prstDash val="solid"/>
                      <a:round/>
                      <a:headEnd len="med" w="med" type="none"/>
                      <a:tailEnd len="med" w="med" type="none"/>
                    </a:lnB>
                  </a:tcPr>
                </a:tc>
                <a:tc>
                  <a:txBody>
                    <a:bodyPr>
                      <a:noAutofit/>
                    </a:bodyPr>
                    <a:lstStyle/>
                    <a:p>
                      <a:pPr indent="0" lvl="0" marL="0" marR="0" rtl="0" algn="l">
                        <a:spcBef>
                          <a:spcPts val="0"/>
                        </a:spcBef>
                        <a:buNone/>
                      </a:pPr>
                      <a:r>
                        <a:rPr lang="en-US" sz="1800"/>
                        <a:t>…</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A5A5A5"/>
                      </a:solidFill>
                      <a:prstDash val="solid"/>
                      <a:round/>
                      <a:headEnd len="med" w="med" type="none"/>
                      <a:tailEnd len="med" w="med" type="none"/>
                    </a:lnB>
                  </a:tcPr>
                </a:tc>
                <a:tc>
                  <a:txBody>
                    <a:bodyPr>
                      <a:noAutofit/>
                    </a:bodyPr>
                    <a:lstStyle/>
                    <a:p>
                      <a:pPr indent="0" lvl="0" marL="0" marR="0" rtl="0" algn="l">
                        <a:spcBef>
                          <a:spcPts val="0"/>
                        </a:spcBef>
                        <a:buNone/>
                      </a:pPr>
                      <a:r>
                        <a:rPr lang="en-US" sz="1800"/>
                        <a:t>…</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A5A5A5"/>
                      </a:solidFill>
                      <a:prstDash val="solid"/>
                      <a:round/>
                      <a:headEnd len="med" w="med" type="none"/>
                      <a:tailEnd len="med" w="med" type="none"/>
                    </a:lnB>
                  </a:tcPr>
                </a:tc>
                <a:tc>
                  <a:txBody>
                    <a:bodyPr>
                      <a:noAutofit/>
                    </a:bodyPr>
                    <a:lstStyle/>
                    <a:p>
                      <a:pPr indent="0" lvl="0" marL="0" marR="0" rtl="0" algn="l">
                        <a:spcBef>
                          <a:spcPts val="0"/>
                        </a:spcBef>
                        <a:buNone/>
                      </a:pPr>
                      <a:r>
                        <a:rPr lang="en-US" sz="1800"/>
                        <a:t>…</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A5A5A5"/>
                      </a:solidFill>
                      <a:prstDash val="solid"/>
                      <a:round/>
                      <a:headEnd len="med" w="med" type="none"/>
                      <a:tailEnd len="med" w="med" type="none"/>
                    </a:lnB>
                  </a:tcPr>
                </a:tc>
                <a:tc>
                  <a:txBody>
                    <a:bodyPr>
                      <a:noAutofit/>
                    </a:bodyPr>
                    <a:lstStyle/>
                    <a:p>
                      <a:pPr indent="0" lvl="0" marL="0" marR="0" rtl="0" algn="l">
                        <a:spcBef>
                          <a:spcPts val="0"/>
                        </a:spcBef>
                        <a:buNone/>
                      </a:pPr>
                      <a:r>
                        <a:rPr lang="en-US" sz="1800"/>
                        <a:t>…</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A5A5A5"/>
                      </a:solidFill>
                      <a:prstDash val="solid"/>
                      <a:round/>
                      <a:headEnd len="med" w="med" type="none"/>
                      <a:tailEnd len="med" w="med" type="none"/>
                    </a:lnB>
                  </a:tcPr>
                </a:tc>
                <a:tc>
                  <a:txBody>
                    <a:bodyPr>
                      <a:noAutofit/>
                    </a:bodyPr>
                    <a:lstStyle/>
                    <a:p>
                      <a:pPr indent="0" lvl="0" marL="0" marR="0" rtl="0" algn="l">
                        <a:spcBef>
                          <a:spcPts val="0"/>
                        </a:spcBef>
                        <a:buNone/>
                      </a:pPr>
                      <a:r>
                        <a:rPr lang="en-US" sz="1800"/>
                        <a:t>…</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A5A5A5"/>
                      </a:solidFill>
                      <a:prstDash val="solid"/>
                      <a:round/>
                      <a:headEnd len="med" w="med" type="none"/>
                      <a:tailEnd len="med" w="med" type="none"/>
                    </a:lnB>
                  </a:tcPr>
                </a:tc>
                <a:tc>
                  <a:txBody>
                    <a:bodyPr>
                      <a:noAutofit/>
                    </a:bodyPr>
                    <a:lstStyle/>
                    <a:p>
                      <a:pPr indent="0" lvl="0" marL="0" marR="0" rtl="0" algn="l">
                        <a:spcBef>
                          <a:spcPts val="0"/>
                        </a:spcBef>
                        <a:buNone/>
                      </a:pPr>
                      <a:r>
                        <a:rPr lang="en-US" sz="1800"/>
                        <a:t>…</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A5A5A5"/>
                      </a:solidFill>
                      <a:prstDash val="solid"/>
                      <a:round/>
                      <a:headEnd len="med" w="med" type="none"/>
                      <a:tailEnd len="med" w="med" type="none"/>
                    </a:lnB>
                  </a:tcPr>
                </a:tc>
                <a:tc>
                  <a:txBody>
                    <a:bodyPr>
                      <a:noAutofit/>
                    </a:bodyPr>
                    <a:lstStyle/>
                    <a:p>
                      <a:pPr indent="0" lvl="0" marL="0" marR="0" rtl="0" algn="l">
                        <a:spcBef>
                          <a:spcPts val="0"/>
                        </a:spcBef>
                        <a:buNone/>
                      </a:pPr>
                      <a:r>
                        <a:rPr lang="en-US" sz="1800"/>
                        <a:t>…</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A5A5A5"/>
                      </a:solidFill>
                      <a:prstDash val="solid"/>
                      <a:round/>
                      <a:headEnd len="med" w="med" type="none"/>
                      <a:tailEnd len="med" w="med" type="none"/>
                    </a:lnB>
                  </a:tcPr>
                </a:tc>
                <a:tc>
                  <a:txBody>
                    <a:bodyPr>
                      <a:noAutofit/>
                    </a:bodyPr>
                    <a:lstStyle/>
                    <a:p>
                      <a:pPr indent="0" lvl="0" marL="0" marR="0" rtl="0" algn="l">
                        <a:spcBef>
                          <a:spcPts val="0"/>
                        </a:spcBef>
                        <a:buNone/>
                      </a:pPr>
                      <a:r>
                        <a:rPr lang="en-US" sz="1800"/>
                        <a:t>…</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A5A5A5"/>
                      </a:solidFill>
                      <a:prstDash val="solid"/>
                      <a:round/>
                      <a:headEnd len="med" w="med" type="none"/>
                      <a:tailEnd len="med" w="med" type="none"/>
                    </a:lnB>
                  </a:tcPr>
                </a:tc>
                <a:tc>
                  <a:txBody>
                    <a:bodyPr>
                      <a:noAutofit/>
                    </a:bodyPr>
                    <a:lstStyle/>
                    <a:p>
                      <a:pPr indent="0" lvl="0" marL="0" marR="0" rtl="0" algn="l">
                        <a:spcBef>
                          <a:spcPts val="0"/>
                        </a:spcBef>
                        <a:buNone/>
                      </a:pPr>
                      <a:r>
                        <a:rPr lang="en-US" sz="1800"/>
                        <a:t>…</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A5A5A5"/>
                      </a:solidFill>
                      <a:prstDash val="solid"/>
                      <a:round/>
                      <a:headEnd len="med" w="med" type="none"/>
                      <a:tailEnd len="med" w="med" type="none"/>
                    </a:lnB>
                  </a:tcPr>
                </a:tc>
                <a:tc>
                  <a:txBody>
                    <a:bodyPr>
                      <a:noAutofit/>
                    </a:bodyPr>
                    <a:lstStyle/>
                    <a:p>
                      <a:pPr indent="0" lvl="0" marL="0" marR="0" rtl="0" algn="l">
                        <a:spcBef>
                          <a:spcPts val="0"/>
                        </a:spcBef>
                        <a:buNone/>
                      </a:pPr>
                      <a:r>
                        <a:rPr lang="en-US" sz="1800"/>
                        <a:t>…</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A5A5A5"/>
                      </a:solidFill>
                      <a:prstDash val="solid"/>
                      <a:round/>
                      <a:headEnd len="med" w="med" type="none"/>
                      <a:tailEnd len="med" w="med" type="none"/>
                    </a:lnB>
                  </a:tcPr>
                </a:tc>
              </a:tr>
              <a:tr h="342050">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rPr lang="en-US" sz="1800">
                          <a:solidFill>
                            <a:schemeClr val="lt1"/>
                          </a:solidFill>
                        </a:rPr>
                        <a:t>…</a:t>
                      </a:r>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r>
              <a:tr h="342050">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rPr lang="en-US" sz="1800">
                          <a:solidFill>
                            <a:schemeClr val="lt1"/>
                          </a:solidFill>
                        </a:rPr>
                        <a:t>…</a:t>
                      </a:r>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r>
              <a:tr h="342050">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rPr lang="en-US" sz="1800">
                          <a:solidFill>
                            <a:schemeClr val="lt1"/>
                          </a:solidFill>
                        </a:rPr>
                        <a:t>…</a:t>
                      </a:r>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r>
            </a:tbl>
          </a:graphicData>
        </a:graphic>
      </p:graphicFrame>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08" name="Shape 1608"/>
        <p:cNvGrpSpPr/>
        <p:nvPr/>
      </p:nvGrpSpPr>
      <p:grpSpPr>
        <a:xfrm>
          <a:off x="0" y="0"/>
          <a:ext cx="0" cy="0"/>
          <a:chOff x="0" y="0"/>
          <a:chExt cx="0" cy="0"/>
        </a:xfrm>
      </p:grpSpPr>
      <p:graphicFrame>
        <p:nvGraphicFramePr>
          <p:cNvPr id="1609" name="Shape 1609"/>
          <p:cNvGraphicFramePr/>
          <p:nvPr/>
        </p:nvGraphicFramePr>
        <p:xfrm>
          <a:off x="112059" y="1960345"/>
          <a:ext cx="3000000" cy="3000000"/>
        </p:xfrm>
        <a:graphic>
          <a:graphicData uri="http://schemas.openxmlformats.org/drawingml/2006/table">
            <a:tbl>
              <a:tblPr bandRow="1" firstRow="1">
                <a:noFill/>
                <a:tableStyleId>{431F3E91-BA45-4D90-8841-192D94973009}</a:tableStyleId>
              </a:tblPr>
              <a:tblGrid>
                <a:gridCol w="356450"/>
                <a:gridCol w="356450"/>
                <a:gridCol w="356450"/>
                <a:gridCol w="356450"/>
                <a:gridCol w="356450"/>
                <a:gridCol w="356450"/>
                <a:gridCol w="356450"/>
                <a:gridCol w="356450"/>
              </a:tblGrid>
              <a:tr h="342050">
                <a:tc>
                  <a:txBody>
                    <a:bodyPr>
                      <a:noAutofit/>
                    </a:bodyPr>
                    <a:lstStyle/>
                    <a:p>
                      <a:pPr indent="0" lvl="0" marL="0" marR="0" rtl="0" algn="l">
                        <a:spcBef>
                          <a:spcPts val="0"/>
                        </a:spcBef>
                        <a:buNone/>
                      </a:pPr>
                      <a:r>
                        <a:rPr lang="en-US" sz="1800"/>
                        <a:t>1</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rPr lang="en-US" sz="1800"/>
                        <a:t>0</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rPr lang="en-US" sz="1800"/>
                        <a:t>1</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rPr lang="en-US" sz="1800"/>
                        <a:t>0</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rPr lang="en-US" sz="1800"/>
                        <a:t>1</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rPr lang="en-US" sz="1800"/>
                        <a:t>0</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rPr lang="en-US" sz="1800"/>
                        <a:t>9</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rPr lang="en-US" sz="1800"/>
                        <a:t>9</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r>
              <a:tr h="342050">
                <a:tc>
                  <a:txBody>
                    <a:bodyPr>
                      <a:noAutofit/>
                    </a:bodyPr>
                    <a:lstStyle/>
                    <a:p>
                      <a:pPr indent="0" lvl="0" marL="0" marR="0" rtl="0" algn="l">
                        <a:spcBef>
                          <a:spcPts val="0"/>
                        </a:spcBef>
                        <a:buNone/>
                      </a:pPr>
                      <a:r>
                        <a:rPr lang="en-US" sz="1800"/>
                        <a:t>1</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rPr lang="en-US" sz="1800"/>
                        <a:t>0</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rPr lang="en-US" sz="1800"/>
                        <a:t>1</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rPr lang="en-US" sz="1800"/>
                        <a:t>0</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rPr lang="en-US" sz="1800"/>
                        <a:t>0</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rPr lang="en-US" sz="1800"/>
                        <a:t>1</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rPr lang="en-US" sz="1800"/>
                        <a:t>9</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rPr lang="en-US" sz="1800"/>
                        <a:t>5</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r>
              <a:tr h="342050">
                <a:tc>
                  <a:txBody>
                    <a:bodyPr>
                      <a:noAutofit/>
                    </a:bodyPr>
                    <a:lstStyle/>
                    <a:p>
                      <a:pPr indent="0" lvl="0" marL="0" marR="0" rtl="0" algn="l">
                        <a:spcBef>
                          <a:spcPts val="0"/>
                        </a:spcBef>
                        <a:buNone/>
                      </a:pPr>
                      <a:r>
                        <a:rPr lang="en-US" sz="1800"/>
                        <a:t>1</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rPr lang="en-US" sz="1800"/>
                        <a:t>0</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rPr lang="en-US" sz="1800"/>
                        <a:t>0</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rPr lang="en-US" sz="1800"/>
                        <a:t>1</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rPr lang="en-US" sz="1800"/>
                        <a:t>1</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rPr lang="en-US" sz="1800"/>
                        <a:t>0</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rPr lang="en-US" sz="1800"/>
                        <a:t>7</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rPr lang="en-US" sz="1800"/>
                        <a:t>6</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r>
              <a:tr h="342050">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A5A5A5"/>
                      </a:solidFill>
                      <a:prstDash val="solid"/>
                      <a:round/>
                      <a:headEnd len="med" w="med" type="none"/>
                      <a:tailEnd len="med" w="med" type="none"/>
                    </a:lnB>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A5A5A5"/>
                      </a:solidFill>
                      <a:prstDash val="solid"/>
                      <a:round/>
                      <a:headEnd len="med" w="med" type="none"/>
                      <a:tailEnd len="med" w="med" type="none"/>
                    </a:lnB>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A5A5A5"/>
                      </a:solidFill>
                      <a:prstDash val="solid"/>
                      <a:round/>
                      <a:headEnd len="med" w="med" type="none"/>
                      <a:tailEnd len="med" w="med" type="none"/>
                    </a:lnB>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A5A5A5"/>
                      </a:solidFill>
                      <a:prstDash val="solid"/>
                      <a:round/>
                      <a:headEnd len="med" w="med" type="none"/>
                      <a:tailEnd len="med" w="med" type="none"/>
                    </a:lnB>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A5A5A5"/>
                      </a:solidFill>
                      <a:prstDash val="solid"/>
                      <a:round/>
                      <a:headEnd len="med" w="med" type="none"/>
                      <a:tailEnd len="med" w="med" type="none"/>
                    </a:lnB>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A5A5A5"/>
                      </a:solidFill>
                      <a:prstDash val="solid"/>
                      <a:round/>
                      <a:headEnd len="med" w="med" type="none"/>
                      <a:tailEnd len="med" w="med" type="none"/>
                    </a:lnB>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A5A5A5"/>
                      </a:solidFill>
                      <a:prstDash val="solid"/>
                      <a:round/>
                      <a:headEnd len="med" w="med" type="none"/>
                      <a:tailEnd len="med" w="med" type="none"/>
                    </a:lnB>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A5A5A5"/>
                      </a:solidFill>
                      <a:prstDash val="solid"/>
                      <a:round/>
                      <a:headEnd len="med" w="med" type="none"/>
                      <a:tailEnd len="med" w="med" type="none"/>
                    </a:lnB>
                  </a:tcPr>
                </a:tc>
              </a:tr>
              <a:tr h="342050">
                <a:tc>
                  <a:txBody>
                    <a:bodyPr>
                      <a:noAutofit/>
                    </a:bodyPr>
                    <a:lstStyle/>
                    <a:p>
                      <a:pPr indent="0" lvl="0" marL="0" marR="0" rtl="0" algn="l">
                        <a:spcBef>
                          <a:spcPts val="0"/>
                        </a:spcBef>
                        <a:buNone/>
                      </a:pPr>
                      <a:r>
                        <a:rPr lang="en-US" sz="1800">
                          <a:solidFill>
                            <a:srgbClr val="FFFFFF"/>
                          </a:solidFill>
                        </a:rPr>
                        <a:t>0</a:t>
                      </a:r>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604A7B"/>
                    </a:solidFill>
                  </a:tcPr>
                </a:tc>
                <a:tc>
                  <a:txBody>
                    <a:bodyPr>
                      <a:noAutofit/>
                    </a:bodyPr>
                    <a:lstStyle/>
                    <a:p>
                      <a:pPr indent="0" lvl="0" marL="0" marR="0" rtl="0" algn="l">
                        <a:spcBef>
                          <a:spcPts val="0"/>
                        </a:spcBef>
                        <a:buNone/>
                      </a:pPr>
                      <a:r>
                        <a:rPr lang="en-US" sz="1800">
                          <a:solidFill>
                            <a:srgbClr val="FFFFFF"/>
                          </a:solidFill>
                        </a:rPr>
                        <a:t>1</a:t>
                      </a:r>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604A7B"/>
                    </a:solidFill>
                  </a:tcPr>
                </a:tc>
                <a:tc>
                  <a:txBody>
                    <a:bodyPr>
                      <a:noAutofit/>
                    </a:bodyPr>
                    <a:lstStyle/>
                    <a:p>
                      <a:pPr indent="0" lvl="0" marL="0" marR="0" rtl="0" algn="l">
                        <a:spcBef>
                          <a:spcPts val="0"/>
                        </a:spcBef>
                        <a:buNone/>
                      </a:pPr>
                      <a:r>
                        <a:rPr lang="en-US" sz="1800">
                          <a:solidFill>
                            <a:srgbClr val="FFFFFF"/>
                          </a:solidFill>
                        </a:rPr>
                        <a:t>0</a:t>
                      </a:r>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604A7B"/>
                    </a:solidFill>
                  </a:tcPr>
                </a:tc>
                <a:tc>
                  <a:txBody>
                    <a:bodyPr>
                      <a:noAutofit/>
                    </a:bodyPr>
                    <a:lstStyle/>
                    <a:p>
                      <a:pPr indent="0" lvl="0" marL="0" marR="0" rtl="0" algn="l">
                        <a:spcBef>
                          <a:spcPts val="0"/>
                        </a:spcBef>
                        <a:buNone/>
                      </a:pPr>
                      <a:r>
                        <a:rPr lang="en-US" sz="1800">
                          <a:solidFill>
                            <a:srgbClr val="FFFFFF"/>
                          </a:solidFill>
                        </a:rPr>
                        <a:t>1</a:t>
                      </a:r>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604A7B"/>
                    </a:solidFill>
                  </a:tcPr>
                </a:tc>
                <a:tc>
                  <a:txBody>
                    <a:bodyPr>
                      <a:noAutofit/>
                    </a:bodyPr>
                    <a:lstStyle/>
                    <a:p>
                      <a:pPr indent="0" lvl="0" marL="0" marR="0" rtl="0" algn="l">
                        <a:spcBef>
                          <a:spcPts val="0"/>
                        </a:spcBef>
                        <a:buNone/>
                      </a:pPr>
                      <a:r>
                        <a:rPr lang="en-US" sz="1800">
                          <a:solidFill>
                            <a:srgbClr val="FFFFFF"/>
                          </a:solidFill>
                        </a:rPr>
                        <a:t>1</a:t>
                      </a:r>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604A7B"/>
                    </a:solidFill>
                  </a:tcPr>
                </a:tc>
                <a:tc>
                  <a:txBody>
                    <a:bodyPr>
                      <a:noAutofit/>
                    </a:bodyPr>
                    <a:lstStyle/>
                    <a:p>
                      <a:pPr indent="0" lvl="0" marL="0" marR="0" rtl="0" algn="l">
                        <a:spcBef>
                          <a:spcPts val="0"/>
                        </a:spcBef>
                        <a:buNone/>
                      </a:pPr>
                      <a:r>
                        <a:rPr lang="en-US" sz="1800">
                          <a:solidFill>
                            <a:srgbClr val="FFFFFF"/>
                          </a:solidFill>
                        </a:rPr>
                        <a:t>0</a:t>
                      </a:r>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604A7B"/>
                    </a:solidFill>
                  </a:tcPr>
                </a:tc>
                <a:tc>
                  <a:txBody>
                    <a:bodyPr>
                      <a:noAutofit/>
                    </a:bodyPr>
                    <a:lstStyle/>
                    <a:p>
                      <a:pPr indent="0" lvl="0" marL="0" marR="0" rtl="0" algn="l">
                        <a:spcBef>
                          <a:spcPts val="0"/>
                        </a:spcBef>
                        <a:buNone/>
                      </a:pPr>
                      <a:r>
                        <a:rPr lang="en-US" sz="1800">
                          <a:solidFill>
                            <a:srgbClr val="FFFFFF"/>
                          </a:solidFill>
                        </a:rPr>
                        <a:t>2</a:t>
                      </a:r>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604A7B"/>
                    </a:solidFill>
                  </a:tcPr>
                </a:tc>
                <a:tc>
                  <a:txBody>
                    <a:bodyPr>
                      <a:noAutofit/>
                    </a:bodyPr>
                    <a:lstStyle/>
                    <a:p>
                      <a:pPr indent="0" lvl="0" marL="0" marR="0" rtl="0" algn="l">
                        <a:spcBef>
                          <a:spcPts val="0"/>
                        </a:spcBef>
                        <a:buNone/>
                      </a:pPr>
                      <a:r>
                        <a:rPr lang="en-US" sz="1800">
                          <a:solidFill>
                            <a:srgbClr val="FFFFFF"/>
                          </a:solidFill>
                        </a:rPr>
                        <a:t>5</a:t>
                      </a:r>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604A7B"/>
                    </a:solidFill>
                  </a:tcPr>
                </a:tc>
              </a:tr>
              <a:tr h="342050">
                <a:tc>
                  <a:txBody>
                    <a:bodyPr>
                      <a:noAutofit/>
                    </a:bodyPr>
                    <a:lstStyle/>
                    <a:p>
                      <a:pPr indent="0" lvl="0" marL="0" marR="0" rtl="0" algn="l">
                        <a:spcBef>
                          <a:spcPts val="0"/>
                        </a:spcBef>
                        <a:buNone/>
                      </a:pPr>
                      <a:r>
                        <a:rPr lang="en-US" sz="1800">
                          <a:solidFill>
                            <a:srgbClr val="FFFFFF"/>
                          </a:solidFill>
                        </a:rPr>
                        <a:t>0</a:t>
                      </a:r>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604A7B"/>
                    </a:solidFill>
                  </a:tcPr>
                </a:tc>
                <a:tc>
                  <a:txBody>
                    <a:bodyPr>
                      <a:noAutofit/>
                    </a:bodyPr>
                    <a:lstStyle/>
                    <a:p>
                      <a:pPr indent="0" lvl="0" marL="0" marR="0" rtl="0" algn="l">
                        <a:spcBef>
                          <a:spcPts val="0"/>
                        </a:spcBef>
                        <a:buNone/>
                      </a:pPr>
                      <a:r>
                        <a:rPr lang="en-US" sz="1800">
                          <a:solidFill>
                            <a:srgbClr val="FFFFFF"/>
                          </a:solidFill>
                        </a:rPr>
                        <a:t>1</a:t>
                      </a:r>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604A7B"/>
                    </a:solidFill>
                  </a:tcPr>
                </a:tc>
                <a:tc>
                  <a:txBody>
                    <a:bodyPr>
                      <a:noAutofit/>
                    </a:bodyPr>
                    <a:lstStyle/>
                    <a:p>
                      <a:pPr indent="0" lvl="0" marL="0" marR="0" rtl="0" algn="l">
                        <a:spcBef>
                          <a:spcPts val="0"/>
                        </a:spcBef>
                        <a:buNone/>
                      </a:pPr>
                      <a:r>
                        <a:rPr lang="en-US" sz="1800">
                          <a:solidFill>
                            <a:srgbClr val="FFFFFF"/>
                          </a:solidFill>
                        </a:rPr>
                        <a:t>0</a:t>
                      </a:r>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604A7B"/>
                    </a:solidFill>
                  </a:tcPr>
                </a:tc>
                <a:tc>
                  <a:txBody>
                    <a:bodyPr>
                      <a:noAutofit/>
                    </a:bodyPr>
                    <a:lstStyle/>
                    <a:p>
                      <a:pPr indent="0" lvl="0" marL="0" marR="0" rtl="0" algn="l">
                        <a:spcBef>
                          <a:spcPts val="0"/>
                        </a:spcBef>
                        <a:buNone/>
                      </a:pPr>
                      <a:r>
                        <a:rPr lang="en-US" sz="1800">
                          <a:solidFill>
                            <a:srgbClr val="FFFFFF"/>
                          </a:solidFill>
                        </a:rPr>
                        <a:t>1</a:t>
                      </a:r>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604A7B"/>
                    </a:solidFill>
                  </a:tcPr>
                </a:tc>
                <a:tc>
                  <a:txBody>
                    <a:bodyPr>
                      <a:noAutofit/>
                    </a:bodyPr>
                    <a:lstStyle/>
                    <a:p>
                      <a:pPr indent="0" lvl="0" marL="0" marR="0" rtl="0" algn="l">
                        <a:spcBef>
                          <a:spcPts val="0"/>
                        </a:spcBef>
                        <a:buNone/>
                      </a:pPr>
                      <a:r>
                        <a:rPr lang="en-US" sz="1800">
                          <a:solidFill>
                            <a:srgbClr val="FFFFFF"/>
                          </a:solidFill>
                        </a:rPr>
                        <a:t>0</a:t>
                      </a:r>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604A7B"/>
                    </a:solidFill>
                  </a:tcPr>
                </a:tc>
                <a:tc>
                  <a:txBody>
                    <a:bodyPr>
                      <a:noAutofit/>
                    </a:bodyPr>
                    <a:lstStyle/>
                    <a:p>
                      <a:pPr indent="0" lvl="0" marL="0" marR="0" rtl="0" algn="l">
                        <a:spcBef>
                          <a:spcPts val="0"/>
                        </a:spcBef>
                        <a:buNone/>
                      </a:pPr>
                      <a:r>
                        <a:rPr lang="en-US" sz="1800">
                          <a:solidFill>
                            <a:srgbClr val="FFFFFF"/>
                          </a:solidFill>
                        </a:rPr>
                        <a:t>1</a:t>
                      </a:r>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604A7B"/>
                    </a:solidFill>
                  </a:tcPr>
                </a:tc>
                <a:tc>
                  <a:txBody>
                    <a:bodyPr>
                      <a:noAutofit/>
                    </a:bodyPr>
                    <a:lstStyle/>
                    <a:p>
                      <a:pPr indent="0" lvl="0" marL="0" marR="0" rtl="0" algn="l">
                        <a:spcBef>
                          <a:spcPts val="0"/>
                        </a:spcBef>
                        <a:buNone/>
                      </a:pPr>
                      <a:r>
                        <a:rPr lang="en-US" sz="1800">
                          <a:solidFill>
                            <a:srgbClr val="FFFFFF"/>
                          </a:solidFill>
                        </a:rPr>
                        <a:t>2</a:t>
                      </a:r>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604A7B"/>
                    </a:solidFill>
                  </a:tcPr>
                </a:tc>
                <a:tc>
                  <a:txBody>
                    <a:bodyPr>
                      <a:noAutofit/>
                    </a:bodyPr>
                    <a:lstStyle/>
                    <a:p>
                      <a:pPr indent="0" lvl="0" marL="0" marR="0" rtl="0" algn="l">
                        <a:spcBef>
                          <a:spcPts val="0"/>
                        </a:spcBef>
                        <a:buNone/>
                      </a:pPr>
                      <a:r>
                        <a:rPr lang="en-US" sz="1800">
                          <a:solidFill>
                            <a:srgbClr val="FFFFFF"/>
                          </a:solidFill>
                        </a:rPr>
                        <a:t>6</a:t>
                      </a:r>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604A7B"/>
                    </a:solidFill>
                  </a:tcPr>
                </a:tc>
              </a:tr>
              <a:tr h="342050">
                <a:tc>
                  <a:txBody>
                    <a:bodyPr>
                      <a:noAutofit/>
                    </a:bodyPr>
                    <a:lstStyle/>
                    <a:p>
                      <a:pPr indent="0" lvl="0" marL="0" marR="0" rtl="0" algn="l">
                        <a:spcBef>
                          <a:spcPts val="0"/>
                        </a:spcBef>
                        <a:buNone/>
                      </a:pPr>
                      <a:r>
                        <a:rPr lang="en-US" sz="1800">
                          <a:solidFill>
                            <a:srgbClr val="FFFFFF"/>
                          </a:solidFill>
                        </a:rPr>
                        <a:t>0</a:t>
                      </a:r>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604A7B"/>
                    </a:solidFill>
                  </a:tcPr>
                </a:tc>
                <a:tc>
                  <a:txBody>
                    <a:bodyPr>
                      <a:noAutofit/>
                    </a:bodyPr>
                    <a:lstStyle/>
                    <a:p>
                      <a:pPr indent="0" lvl="0" marL="0" marR="0" rtl="0" algn="l">
                        <a:spcBef>
                          <a:spcPts val="0"/>
                        </a:spcBef>
                        <a:buNone/>
                      </a:pPr>
                      <a:r>
                        <a:rPr lang="en-US" sz="1800">
                          <a:solidFill>
                            <a:srgbClr val="FFFFFF"/>
                          </a:solidFill>
                        </a:rPr>
                        <a:t>1</a:t>
                      </a:r>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604A7B"/>
                    </a:solidFill>
                  </a:tcPr>
                </a:tc>
                <a:tc>
                  <a:txBody>
                    <a:bodyPr>
                      <a:noAutofit/>
                    </a:bodyPr>
                    <a:lstStyle/>
                    <a:p>
                      <a:pPr indent="0" lvl="0" marL="0" marR="0" rtl="0" algn="l">
                        <a:spcBef>
                          <a:spcPts val="0"/>
                        </a:spcBef>
                        <a:buNone/>
                      </a:pPr>
                      <a:r>
                        <a:rPr lang="en-US" sz="1800">
                          <a:solidFill>
                            <a:srgbClr val="FFFFFF"/>
                          </a:solidFill>
                        </a:rPr>
                        <a:t>0</a:t>
                      </a:r>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604A7B"/>
                    </a:solidFill>
                  </a:tcPr>
                </a:tc>
                <a:tc>
                  <a:txBody>
                    <a:bodyPr>
                      <a:noAutofit/>
                    </a:bodyPr>
                    <a:lstStyle/>
                    <a:p>
                      <a:pPr indent="0" lvl="0" marL="0" marR="0" rtl="0" algn="l">
                        <a:spcBef>
                          <a:spcPts val="0"/>
                        </a:spcBef>
                        <a:buNone/>
                      </a:pPr>
                      <a:r>
                        <a:rPr lang="en-US" sz="1800">
                          <a:solidFill>
                            <a:srgbClr val="FFFFFF"/>
                          </a:solidFill>
                        </a:rPr>
                        <a:t>1</a:t>
                      </a:r>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604A7B"/>
                    </a:solidFill>
                  </a:tcPr>
                </a:tc>
                <a:tc>
                  <a:txBody>
                    <a:bodyPr>
                      <a:noAutofit/>
                    </a:bodyPr>
                    <a:lstStyle/>
                    <a:p>
                      <a:pPr indent="0" lvl="0" marL="0" marR="0" rtl="0" algn="l">
                        <a:spcBef>
                          <a:spcPts val="0"/>
                        </a:spcBef>
                        <a:buNone/>
                      </a:pPr>
                      <a:r>
                        <a:rPr lang="en-US" sz="1800">
                          <a:solidFill>
                            <a:srgbClr val="FFFFFF"/>
                          </a:solidFill>
                        </a:rPr>
                        <a:t>0</a:t>
                      </a:r>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604A7B"/>
                    </a:solidFill>
                  </a:tcPr>
                </a:tc>
                <a:tc>
                  <a:txBody>
                    <a:bodyPr>
                      <a:noAutofit/>
                    </a:bodyPr>
                    <a:lstStyle/>
                    <a:p>
                      <a:pPr indent="0" lvl="0" marL="0" marR="0" rtl="0" algn="l">
                        <a:spcBef>
                          <a:spcPts val="0"/>
                        </a:spcBef>
                        <a:buNone/>
                      </a:pPr>
                      <a:r>
                        <a:rPr lang="en-US" sz="1800">
                          <a:solidFill>
                            <a:srgbClr val="FFFFFF"/>
                          </a:solidFill>
                        </a:rPr>
                        <a:t>1</a:t>
                      </a:r>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604A7B"/>
                    </a:solidFill>
                  </a:tcPr>
                </a:tc>
                <a:tc>
                  <a:txBody>
                    <a:bodyPr>
                      <a:noAutofit/>
                    </a:bodyPr>
                    <a:lstStyle/>
                    <a:p>
                      <a:pPr indent="0" lvl="0" marL="0" marR="0" rtl="0" algn="l">
                        <a:spcBef>
                          <a:spcPts val="0"/>
                        </a:spcBef>
                        <a:buNone/>
                      </a:pPr>
                      <a:r>
                        <a:rPr lang="en-US" sz="1800">
                          <a:solidFill>
                            <a:srgbClr val="FFFFFF"/>
                          </a:solidFill>
                        </a:rPr>
                        <a:t>3</a:t>
                      </a:r>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604A7B"/>
                    </a:solidFill>
                  </a:tcPr>
                </a:tc>
                <a:tc>
                  <a:txBody>
                    <a:bodyPr>
                      <a:noAutofit/>
                    </a:bodyPr>
                    <a:lstStyle/>
                    <a:p>
                      <a:pPr indent="0" lvl="0" marL="0" marR="0" rtl="0" algn="l">
                        <a:spcBef>
                          <a:spcPts val="0"/>
                        </a:spcBef>
                        <a:buNone/>
                      </a:pPr>
                      <a:r>
                        <a:rPr lang="en-US" sz="1800">
                          <a:solidFill>
                            <a:srgbClr val="FFFFFF"/>
                          </a:solidFill>
                        </a:rPr>
                        <a:t>2</a:t>
                      </a:r>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604A7B"/>
                    </a:solidFill>
                  </a:tcPr>
                </a:tc>
              </a:tr>
            </a:tbl>
          </a:graphicData>
        </a:graphic>
      </p:graphicFrame>
      <p:sp>
        <p:nvSpPr>
          <p:cNvPr id="1610" name="Shape 1610"/>
          <p:cNvSpPr txBox="1"/>
          <p:nvPr/>
        </p:nvSpPr>
        <p:spPr>
          <a:xfrm>
            <a:off x="3127190" y="308133"/>
            <a:ext cx="2601982" cy="369332"/>
          </a:xfrm>
          <a:prstGeom prst="rect">
            <a:avLst/>
          </a:prstGeom>
          <a:noFill/>
          <a:ln>
            <a:noFill/>
          </a:ln>
        </p:spPr>
        <p:txBody>
          <a:bodyPr anchorCtr="0" anchor="t" bIns="45700" lIns="91425" rIns="91425" wrap="square" tIns="45700">
            <a:noAutofit/>
          </a:bodyPr>
          <a:lstStyle/>
          <a:p>
            <a:pPr indent="-114300" lvl="0" marL="0" marR="0" rtl="0" algn="l">
              <a:lnSpc>
                <a:spcPct val="100000"/>
              </a:lnSpc>
              <a:spcBef>
                <a:spcPts val="0"/>
              </a:spcBef>
              <a:spcAft>
                <a:spcPts val="0"/>
              </a:spcAft>
              <a:buClr>
                <a:srgbClr val="000000"/>
              </a:buClr>
              <a:buSzPts val="1800"/>
              <a:buFont typeface="Calibri"/>
              <a:buNone/>
            </a:pPr>
            <a:r>
              <a:rPr b="0" i="0" lang="en-US" sz="1800" u="none" cap="none" strike="noStrike">
                <a:solidFill>
                  <a:srgbClr val="000000"/>
                </a:solidFill>
                <a:latin typeface="Calibri"/>
                <a:ea typeface="Calibri"/>
                <a:cs typeface="Calibri"/>
                <a:sym typeface="Calibri"/>
              </a:rPr>
              <a:t>Perceived (current) Stress</a:t>
            </a:r>
          </a:p>
        </p:txBody>
      </p:sp>
      <p:cxnSp>
        <p:nvCxnSpPr>
          <p:cNvPr id="1611" name="Shape 1611"/>
          <p:cNvCxnSpPr>
            <a:stCxn id="1610" idx="1"/>
          </p:cNvCxnSpPr>
          <p:nvPr/>
        </p:nvCxnSpPr>
        <p:spPr>
          <a:xfrm flipH="1">
            <a:off x="2714390" y="492799"/>
            <a:ext cx="412800" cy="1467600"/>
          </a:xfrm>
          <a:prstGeom prst="straightConnector1">
            <a:avLst/>
          </a:prstGeom>
          <a:noFill/>
          <a:ln cap="flat" cmpd="sng" w="50800">
            <a:solidFill>
              <a:srgbClr val="A5A5A5"/>
            </a:solidFill>
            <a:prstDash val="solid"/>
            <a:round/>
            <a:headEnd len="med" w="med" type="none"/>
            <a:tailEnd len="lg" w="lg" type="stealth"/>
          </a:ln>
          <a:effectLst>
            <a:outerShdw blurRad="40000" rotWithShape="0" dir="5400000" dist="20000">
              <a:srgbClr val="000000">
                <a:alpha val="37647"/>
              </a:srgbClr>
            </a:outerShdw>
          </a:effectLst>
        </p:spPr>
      </p:cxnSp>
      <p:sp>
        <p:nvSpPr>
          <p:cNvPr id="1612" name="Shape 1612"/>
          <p:cNvSpPr txBox="1"/>
          <p:nvPr/>
        </p:nvSpPr>
        <p:spPr>
          <a:xfrm>
            <a:off x="4895288" y="4962464"/>
            <a:ext cx="2252690" cy="369332"/>
          </a:xfrm>
          <a:prstGeom prst="rect">
            <a:avLst/>
          </a:prstGeom>
          <a:noFill/>
          <a:ln>
            <a:noFill/>
          </a:ln>
        </p:spPr>
        <p:txBody>
          <a:bodyPr anchorCtr="0" anchor="t" bIns="45700" lIns="91425" rIns="91425" wrap="square" tIns="45700">
            <a:noAutofit/>
          </a:bodyPr>
          <a:lstStyle/>
          <a:p>
            <a:pPr indent="-114300" lvl="0" marL="0" marR="0" rtl="0" algn="l">
              <a:lnSpc>
                <a:spcPct val="100000"/>
              </a:lnSpc>
              <a:spcBef>
                <a:spcPts val="0"/>
              </a:spcBef>
              <a:spcAft>
                <a:spcPts val="0"/>
              </a:spcAft>
              <a:buClr>
                <a:srgbClr val="000000"/>
              </a:buClr>
              <a:buSzPts val="1800"/>
              <a:buFont typeface="Calibri"/>
              <a:buNone/>
            </a:pPr>
            <a:r>
              <a:rPr b="0" i="0" lang="en-US" sz="1800" u="none" cap="none" strike="noStrike">
                <a:solidFill>
                  <a:srgbClr val="000000"/>
                </a:solidFill>
                <a:latin typeface="Calibri"/>
                <a:ea typeface="Calibri"/>
                <a:cs typeface="Calibri"/>
                <a:sym typeface="Calibri"/>
              </a:rPr>
              <a:t>Contrast Data (Brains)</a:t>
            </a:r>
          </a:p>
        </p:txBody>
      </p:sp>
      <p:sp>
        <p:nvSpPr>
          <p:cNvPr id="1613" name="Shape 1613"/>
          <p:cNvSpPr txBox="1"/>
          <p:nvPr/>
        </p:nvSpPr>
        <p:spPr>
          <a:xfrm>
            <a:off x="5596625" y="4538273"/>
            <a:ext cx="800219" cy="369332"/>
          </a:xfrm>
          <a:prstGeom prst="rect">
            <a:avLst/>
          </a:prstGeom>
          <a:noFill/>
          <a:ln>
            <a:noFill/>
          </a:ln>
        </p:spPr>
        <p:txBody>
          <a:bodyPr anchorCtr="0" anchor="t" bIns="45700" lIns="91425" rIns="91425" wrap="square" tIns="45700">
            <a:noAutofit/>
          </a:bodyPr>
          <a:lstStyle/>
          <a:p>
            <a:pPr indent="-114300" lvl="0" marL="0" marR="0" rtl="0" algn="l">
              <a:lnSpc>
                <a:spcPct val="100000"/>
              </a:lnSpc>
              <a:spcBef>
                <a:spcPts val="0"/>
              </a:spcBef>
              <a:spcAft>
                <a:spcPts val="0"/>
              </a:spcAft>
              <a:buClr>
                <a:srgbClr val="000000"/>
              </a:buClr>
              <a:buSzPts val="1800"/>
              <a:buFont typeface="Calibri"/>
              <a:buNone/>
            </a:pPr>
            <a:r>
              <a:rPr b="0" i="0" lang="en-US" sz="1800" u="none" cap="none" strike="noStrike">
                <a:solidFill>
                  <a:srgbClr val="000000"/>
                </a:solidFill>
                <a:latin typeface="Calibri"/>
                <a:ea typeface="Calibri"/>
                <a:cs typeface="Calibri"/>
                <a:sym typeface="Calibri"/>
              </a:rPr>
              <a:t>Voxels</a:t>
            </a:r>
          </a:p>
        </p:txBody>
      </p:sp>
      <p:cxnSp>
        <p:nvCxnSpPr>
          <p:cNvPr id="1614" name="Shape 1614"/>
          <p:cNvCxnSpPr>
            <a:stCxn id="1613" idx="1"/>
          </p:cNvCxnSpPr>
          <p:nvPr/>
        </p:nvCxnSpPr>
        <p:spPr>
          <a:xfrm rot="10800000">
            <a:off x="3321425" y="4722939"/>
            <a:ext cx="2275200" cy="0"/>
          </a:xfrm>
          <a:prstGeom prst="straightConnector1">
            <a:avLst/>
          </a:prstGeom>
          <a:noFill/>
          <a:ln cap="flat" cmpd="sng" w="50800">
            <a:solidFill>
              <a:srgbClr val="A5A5A5"/>
            </a:solidFill>
            <a:prstDash val="solid"/>
            <a:round/>
            <a:headEnd len="med" w="med" type="none"/>
            <a:tailEnd len="lg" w="lg" type="stealth"/>
          </a:ln>
          <a:effectLst>
            <a:outerShdw blurRad="40000" rotWithShape="0" dir="5400000" dist="20000">
              <a:srgbClr val="000000">
                <a:alpha val="37647"/>
              </a:srgbClr>
            </a:outerShdw>
          </a:effectLst>
        </p:spPr>
      </p:cxnSp>
      <p:cxnSp>
        <p:nvCxnSpPr>
          <p:cNvPr id="1615" name="Shape 1615"/>
          <p:cNvCxnSpPr>
            <a:stCxn id="1613" idx="3"/>
          </p:cNvCxnSpPr>
          <p:nvPr/>
        </p:nvCxnSpPr>
        <p:spPr>
          <a:xfrm>
            <a:off x="6396844" y="4722939"/>
            <a:ext cx="2271300" cy="0"/>
          </a:xfrm>
          <a:prstGeom prst="straightConnector1">
            <a:avLst/>
          </a:prstGeom>
          <a:noFill/>
          <a:ln cap="flat" cmpd="sng" w="50800">
            <a:solidFill>
              <a:srgbClr val="A5A5A5"/>
            </a:solidFill>
            <a:prstDash val="solid"/>
            <a:round/>
            <a:headEnd len="med" w="med" type="none"/>
            <a:tailEnd len="lg" w="lg" type="stealth"/>
          </a:ln>
          <a:effectLst>
            <a:outerShdw blurRad="40000" rotWithShape="0" dir="5400000" dist="20000">
              <a:srgbClr val="000000">
                <a:alpha val="37647"/>
              </a:srgbClr>
            </a:outerShdw>
          </a:effectLst>
        </p:spPr>
      </p:cxnSp>
      <p:sp>
        <p:nvSpPr>
          <p:cNvPr id="1616" name="Shape 1616"/>
          <p:cNvSpPr txBox="1"/>
          <p:nvPr/>
        </p:nvSpPr>
        <p:spPr>
          <a:xfrm>
            <a:off x="224118" y="4962464"/>
            <a:ext cx="2636359" cy="369332"/>
          </a:xfrm>
          <a:prstGeom prst="rect">
            <a:avLst/>
          </a:prstGeom>
          <a:noFill/>
          <a:ln>
            <a:noFill/>
          </a:ln>
        </p:spPr>
        <p:txBody>
          <a:bodyPr anchorCtr="0" anchor="t" bIns="45700" lIns="91425" rIns="91425" wrap="square" tIns="45700">
            <a:noAutofit/>
          </a:bodyPr>
          <a:lstStyle/>
          <a:p>
            <a:pPr indent="-114300" lvl="0" marL="0" marR="0" rtl="0" algn="l">
              <a:lnSpc>
                <a:spcPct val="100000"/>
              </a:lnSpc>
              <a:spcBef>
                <a:spcPts val="0"/>
              </a:spcBef>
              <a:spcAft>
                <a:spcPts val="0"/>
              </a:spcAft>
              <a:buClr>
                <a:srgbClr val="000000"/>
              </a:buClr>
              <a:buSzPts val="1800"/>
              <a:buFont typeface="Calibri"/>
              <a:buNone/>
            </a:pPr>
            <a:r>
              <a:rPr b="0" i="0" lang="en-US" sz="1800" u="none" cap="none" strike="noStrike">
                <a:solidFill>
                  <a:srgbClr val="000000"/>
                </a:solidFill>
                <a:latin typeface="Calibri"/>
                <a:ea typeface="Calibri"/>
                <a:cs typeface="Calibri"/>
                <a:sym typeface="Calibri"/>
              </a:rPr>
              <a:t>Groups, Genes, and Stress</a:t>
            </a:r>
          </a:p>
        </p:txBody>
      </p:sp>
      <p:graphicFrame>
        <p:nvGraphicFramePr>
          <p:cNvPr id="1617" name="Shape 1617"/>
          <p:cNvGraphicFramePr/>
          <p:nvPr/>
        </p:nvGraphicFramePr>
        <p:xfrm>
          <a:off x="3321320" y="1966467"/>
          <a:ext cx="3000000" cy="3000000"/>
        </p:xfrm>
        <a:graphic>
          <a:graphicData uri="http://schemas.openxmlformats.org/drawingml/2006/table">
            <a:tbl>
              <a:tblPr bandRow="1" firstRow="1">
                <a:noFill/>
                <a:tableStyleId>{431F3E91-BA45-4D90-8841-192D94973009}</a:tableStyleId>
              </a:tblPr>
              <a:tblGrid>
                <a:gridCol w="356450"/>
                <a:gridCol w="356450"/>
                <a:gridCol w="356450"/>
                <a:gridCol w="356450"/>
                <a:gridCol w="356450"/>
                <a:gridCol w="356450"/>
                <a:gridCol w="356450"/>
                <a:gridCol w="356450"/>
                <a:gridCol w="356450"/>
                <a:gridCol w="356450"/>
                <a:gridCol w="356450"/>
                <a:gridCol w="356450"/>
                <a:gridCol w="356450"/>
                <a:gridCol w="356450"/>
                <a:gridCol w="356450"/>
              </a:tblGrid>
              <a:tr h="342050">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rPr lang="en-US" sz="1800"/>
                        <a:t>…</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r>
              <a:tr h="342050">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rPr lang="en-US" sz="1800"/>
                        <a:t>…</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r>
              <a:tr h="342050">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rPr lang="en-US" sz="1800"/>
                        <a:t>…</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r>
              <a:tr h="342050">
                <a:tc>
                  <a:txBody>
                    <a:bodyPr>
                      <a:noAutofit/>
                    </a:bodyPr>
                    <a:lstStyle/>
                    <a:p>
                      <a:pPr indent="0" lvl="0" marL="0" marR="0" rtl="0" algn="l">
                        <a:spcBef>
                          <a:spcPts val="0"/>
                        </a:spcBef>
                        <a:buNone/>
                      </a:pPr>
                      <a:r>
                        <a:rPr lang="en-US" sz="1800"/>
                        <a:t>…</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A5A5A5"/>
                      </a:solidFill>
                      <a:prstDash val="solid"/>
                      <a:round/>
                      <a:headEnd len="med" w="med" type="none"/>
                      <a:tailEnd len="med" w="med" type="none"/>
                    </a:lnB>
                  </a:tcPr>
                </a:tc>
                <a:tc>
                  <a:txBody>
                    <a:bodyPr>
                      <a:noAutofit/>
                    </a:bodyPr>
                    <a:lstStyle/>
                    <a:p>
                      <a:pPr indent="0" lvl="0" marL="0" marR="0" rtl="0" algn="l">
                        <a:spcBef>
                          <a:spcPts val="0"/>
                        </a:spcBef>
                        <a:buNone/>
                      </a:pPr>
                      <a:r>
                        <a:rPr lang="en-US" sz="1800"/>
                        <a:t>…</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A5A5A5"/>
                      </a:solidFill>
                      <a:prstDash val="solid"/>
                      <a:round/>
                      <a:headEnd len="med" w="med" type="none"/>
                      <a:tailEnd len="med" w="med" type="none"/>
                    </a:lnB>
                  </a:tcPr>
                </a:tc>
                <a:tc>
                  <a:txBody>
                    <a:bodyPr>
                      <a:noAutofit/>
                    </a:bodyPr>
                    <a:lstStyle/>
                    <a:p>
                      <a:pPr indent="0" lvl="0" marL="0" marR="0" rtl="0" algn="l">
                        <a:spcBef>
                          <a:spcPts val="0"/>
                        </a:spcBef>
                        <a:buNone/>
                      </a:pPr>
                      <a:r>
                        <a:rPr lang="en-US" sz="1800"/>
                        <a:t>…</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A5A5A5"/>
                      </a:solidFill>
                      <a:prstDash val="solid"/>
                      <a:round/>
                      <a:headEnd len="med" w="med" type="none"/>
                      <a:tailEnd len="med" w="med" type="none"/>
                    </a:lnB>
                  </a:tcPr>
                </a:tc>
                <a:tc>
                  <a:txBody>
                    <a:bodyPr>
                      <a:noAutofit/>
                    </a:bodyPr>
                    <a:lstStyle/>
                    <a:p>
                      <a:pPr indent="0" lvl="0" marL="0" marR="0" rtl="0" algn="l">
                        <a:spcBef>
                          <a:spcPts val="0"/>
                        </a:spcBef>
                        <a:buNone/>
                      </a:pPr>
                      <a:r>
                        <a:rPr lang="en-US" sz="1800"/>
                        <a:t>…</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A5A5A5"/>
                      </a:solidFill>
                      <a:prstDash val="solid"/>
                      <a:round/>
                      <a:headEnd len="med" w="med" type="none"/>
                      <a:tailEnd len="med" w="med" type="none"/>
                    </a:lnB>
                  </a:tcPr>
                </a:tc>
                <a:tc>
                  <a:txBody>
                    <a:bodyPr>
                      <a:noAutofit/>
                    </a:bodyPr>
                    <a:lstStyle/>
                    <a:p>
                      <a:pPr indent="0" lvl="0" marL="0" marR="0" rtl="0" algn="l">
                        <a:spcBef>
                          <a:spcPts val="0"/>
                        </a:spcBef>
                        <a:buNone/>
                      </a:pPr>
                      <a:r>
                        <a:rPr lang="en-US" sz="1800"/>
                        <a:t>…</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A5A5A5"/>
                      </a:solidFill>
                      <a:prstDash val="solid"/>
                      <a:round/>
                      <a:headEnd len="med" w="med" type="none"/>
                      <a:tailEnd len="med" w="med" type="none"/>
                    </a:lnB>
                  </a:tcPr>
                </a:tc>
                <a:tc>
                  <a:txBody>
                    <a:bodyPr>
                      <a:noAutofit/>
                    </a:bodyPr>
                    <a:lstStyle/>
                    <a:p>
                      <a:pPr indent="0" lvl="0" marL="0" marR="0" rtl="0" algn="l">
                        <a:spcBef>
                          <a:spcPts val="0"/>
                        </a:spcBef>
                        <a:buNone/>
                      </a:pPr>
                      <a:r>
                        <a:rPr lang="en-US" sz="1800"/>
                        <a:t>…</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A5A5A5"/>
                      </a:solidFill>
                      <a:prstDash val="solid"/>
                      <a:round/>
                      <a:headEnd len="med" w="med" type="none"/>
                      <a:tailEnd len="med" w="med" type="none"/>
                    </a:lnB>
                  </a:tcPr>
                </a:tc>
                <a:tc>
                  <a:txBody>
                    <a:bodyPr>
                      <a:noAutofit/>
                    </a:bodyPr>
                    <a:lstStyle/>
                    <a:p>
                      <a:pPr indent="0" lvl="0" marL="0" marR="0" rtl="0" algn="l">
                        <a:spcBef>
                          <a:spcPts val="0"/>
                        </a:spcBef>
                        <a:buNone/>
                      </a:pPr>
                      <a:r>
                        <a:rPr lang="en-US" sz="1800"/>
                        <a:t>…</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A5A5A5"/>
                      </a:solidFill>
                      <a:prstDash val="solid"/>
                      <a:round/>
                      <a:headEnd len="med" w="med" type="none"/>
                      <a:tailEnd len="med" w="med" type="none"/>
                    </a:lnB>
                  </a:tcPr>
                </a:tc>
                <a:tc>
                  <a:txBody>
                    <a:bodyPr>
                      <a:noAutofit/>
                    </a:bodyPr>
                    <a:lstStyle/>
                    <a:p>
                      <a:pPr indent="0" lvl="0" marL="0" marR="0" rtl="0" algn="l">
                        <a:spcBef>
                          <a:spcPts val="0"/>
                        </a:spcBef>
                        <a:buNone/>
                      </a:pPr>
                      <a:r>
                        <a:rPr lang="en-US" sz="1800"/>
                        <a:t>…</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A5A5A5"/>
                      </a:solidFill>
                      <a:prstDash val="solid"/>
                      <a:round/>
                      <a:headEnd len="med" w="med" type="none"/>
                      <a:tailEnd len="med" w="med" type="none"/>
                    </a:lnB>
                  </a:tcPr>
                </a:tc>
                <a:tc>
                  <a:txBody>
                    <a:bodyPr>
                      <a:noAutofit/>
                    </a:bodyPr>
                    <a:lstStyle/>
                    <a:p>
                      <a:pPr indent="0" lvl="0" marL="0" marR="0" rtl="0" algn="l">
                        <a:spcBef>
                          <a:spcPts val="0"/>
                        </a:spcBef>
                        <a:buNone/>
                      </a:pPr>
                      <a:r>
                        <a:rPr lang="en-US" sz="1800"/>
                        <a:t>…</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A5A5A5"/>
                      </a:solidFill>
                      <a:prstDash val="solid"/>
                      <a:round/>
                      <a:headEnd len="med" w="med" type="none"/>
                      <a:tailEnd len="med" w="med" type="none"/>
                    </a:lnB>
                  </a:tcPr>
                </a:tc>
                <a:tc>
                  <a:txBody>
                    <a:bodyPr>
                      <a:noAutofit/>
                    </a:bodyPr>
                    <a:lstStyle/>
                    <a:p>
                      <a:pPr indent="0" lvl="0" marL="0" marR="0" rtl="0" algn="l">
                        <a:spcBef>
                          <a:spcPts val="0"/>
                        </a:spcBef>
                        <a:buNone/>
                      </a:pPr>
                      <a:r>
                        <a:rPr lang="en-US" sz="1800"/>
                        <a:t>…</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A5A5A5"/>
                      </a:solidFill>
                      <a:prstDash val="solid"/>
                      <a:round/>
                      <a:headEnd len="med" w="med" type="none"/>
                      <a:tailEnd len="med" w="med" type="none"/>
                    </a:lnB>
                  </a:tcPr>
                </a:tc>
                <a:tc>
                  <a:txBody>
                    <a:bodyPr>
                      <a:noAutofit/>
                    </a:bodyPr>
                    <a:lstStyle/>
                    <a:p>
                      <a:pPr indent="0" lvl="0" marL="0" marR="0" rtl="0" algn="l">
                        <a:spcBef>
                          <a:spcPts val="0"/>
                        </a:spcBef>
                        <a:buNone/>
                      </a:pPr>
                      <a:r>
                        <a:rPr lang="en-US" sz="1800"/>
                        <a:t>…</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A5A5A5"/>
                      </a:solidFill>
                      <a:prstDash val="solid"/>
                      <a:round/>
                      <a:headEnd len="med" w="med" type="none"/>
                      <a:tailEnd len="med" w="med" type="none"/>
                    </a:lnB>
                  </a:tcPr>
                </a:tc>
                <a:tc>
                  <a:txBody>
                    <a:bodyPr>
                      <a:noAutofit/>
                    </a:bodyPr>
                    <a:lstStyle/>
                    <a:p>
                      <a:pPr indent="0" lvl="0" marL="0" marR="0" rtl="0" algn="l">
                        <a:spcBef>
                          <a:spcPts val="0"/>
                        </a:spcBef>
                        <a:buNone/>
                      </a:pPr>
                      <a:r>
                        <a:rPr lang="en-US" sz="1800"/>
                        <a:t>…</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A5A5A5"/>
                      </a:solidFill>
                      <a:prstDash val="solid"/>
                      <a:round/>
                      <a:headEnd len="med" w="med" type="none"/>
                      <a:tailEnd len="med" w="med" type="none"/>
                    </a:lnB>
                  </a:tcPr>
                </a:tc>
                <a:tc>
                  <a:txBody>
                    <a:bodyPr>
                      <a:noAutofit/>
                    </a:bodyPr>
                    <a:lstStyle/>
                    <a:p>
                      <a:pPr indent="0" lvl="0" marL="0" marR="0" rtl="0" algn="l">
                        <a:spcBef>
                          <a:spcPts val="0"/>
                        </a:spcBef>
                        <a:buNone/>
                      </a:pPr>
                      <a:r>
                        <a:rPr lang="en-US" sz="1800"/>
                        <a:t>…</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A5A5A5"/>
                      </a:solidFill>
                      <a:prstDash val="solid"/>
                      <a:round/>
                      <a:headEnd len="med" w="med" type="none"/>
                      <a:tailEnd len="med" w="med" type="none"/>
                    </a:lnB>
                  </a:tcPr>
                </a:tc>
                <a:tc>
                  <a:txBody>
                    <a:bodyPr>
                      <a:noAutofit/>
                    </a:bodyPr>
                    <a:lstStyle/>
                    <a:p>
                      <a:pPr indent="0" lvl="0" marL="0" marR="0" rtl="0" algn="l">
                        <a:spcBef>
                          <a:spcPts val="0"/>
                        </a:spcBef>
                        <a:buNone/>
                      </a:pPr>
                      <a:r>
                        <a:rPr lang="en-US" sz="1800"/>
                        <a:t>…</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A5A5A5"/>
                      </a:solidFill>
                      <a:prstDash val="solid"/>
                      <a:round/>
                      <a:headEnd len="med" w="med" type="none"/>
                      <a:tailEnd len="med" w="med" type="none"/>
                    </a:lnB>
                  </a:tcPr>
                </a:tc>
                <a:tc>
                  <a:txBody>
                    <a:bodyPr>
                      <a:noAutofit/>
                    </a:bodyPr>
                    <a:lstStyle/>
                    <a:p>
                      <a:pPr indent="0" lvl="0" marL="0" marR="0" rtl="0" algn="l">
                        <a:spcBef>
                          <a:spcPts val="0"/>
                        </a:spcBef>
                        <a:buNone/>
                      </a:pPr>
                      <a:r>
                        <a:rPr lang="en-US" sz="1800"/>
                        <a:t>…</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A5A5A5"/>
                      </a:solidFill>
                      <a:prstDash val="solid"/>
                      <a:round/>
                      <a:headEnd len="med" w="med" type="none"/>
                      <a:tailEnd len="med" w="med" type="none"/>
                    </a:lnB>
                  </a:tcPr>
                </a:tc>
              </a:tr>
              <a:tr h="342050">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rPr lang="en-US" sz="1800">
                          <a:solidFill>
                            <a:schemeClr val="lt1"/>
                          </a:solidFill>
                        </a:rPr>
                        <a:t>…</a:t>
                      </a:r>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r>
              <a:tr h="342050">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rPr lang="en-US" sz="1800">
                          <a:solidFill>
                            <a:schemeClr val="lt1"/>
                          </a:solidFill>
                        </a:rPr>
                        <a:t>…</a:t>
                      </a:r>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r>
              <a:tr h="342050">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rPr lang="en-US" sz="1800">
                          <a:solidFill>
                            <a:schemeClr val="lt1"/>
                          </a:solidFill>
                        </a:rPr>
                        <a:t>…</a:t>
                      </a:r>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r>
            </a:tbl>
          </a:graphicData>
        </a:graphic>
      </p:graphicFrame>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21" name="Shape 1621"/>
        <p:cNvGrpSpPr/>
        <p:nvPr/>
      </p:nvGrpSpPr>
      <p:grpSpPr>
        <a:xfrm>
          <a:off x="0" y="0"/>
          <a:ext cx="0" cy="0"/>
          <a:chOff x="0" y="0"/>
          <a:chExt cx="0" cy="0"/>
        </a:xfrm>
      </p:grpSpPr>
      <p:graphicFrame>
        <p:nvGraphicFramePr>
          <p:cNvPr id="1622" name="Shape 1622"/>
          <p:cNvGraphicFramePr/>
          <p:nvPr/>
        </p:nvGraphicFramePr>
        <p:xfrm>
          <a:off x="112059" y="1960345"/>
          <a:ext cx="3000000" cy="3000000"/>
        </p:xfrm>
        <a:graphic>
          <a:graphicData uri="http://schemas.openxmlformats.org/drawingml/2006/table">
            <a:tbl>
              <a:tblPr bandRow="1" firstRow="1">
                <a:noFill/>
                <a:tableStyleId>{431F3E91-BA45-4D90-8841-192D94973009}</a:tableStyleId>
              </a:tblPr>
              <a:tblGrid>
                <a:gridCol w="356450"/>
                <a:gridCol w="356450"/>
                <a:gridCol w="356450"/>
                <a:gridCol w="356450"/>
                <a:gridCol w="356450"/>
                <a:gridCol w="356450"/>
                <a:gridCol w="356450"/>
                <a:gridCol w="356450"/>
              </a:tblGrid>
              <a:tr h="342050">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chemeClr val="lt1"/>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chemeClr val="lt1"/>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chemeClr val="lt1"/>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chemeClr val="lt1"/>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chemeClr val="lt1"/>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chemeClr val="lt1"/>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chemeClr val="lt1"/>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chemeClr val="lt1"/>
                    </a:solidFill>
                  </a:tcPr>
                </a:tc>
              </a:tr>
              <a:tr h="342050">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chemeClr val="lt1"/>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chemeClr val="lt1"/>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chemeClr val="lt1"/>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chemeClr val="lt1"/>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chemeClr val="lt1"/>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chemeClr val="lt1"/>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chemeClr val="lt1"/>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chemeClr val="lt1"/>
                    </a:solidFill>
                  </a:tcPr>
                </a:tc>
              </a:tr>
              <a:tr h="342050">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chemeClr val="lt1"/>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chemeClr val="lt1"/>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chemeClr val="lt1"/>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chemeClr val="lt1"/>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chemeClr val="lt1"/>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chemeClr val="lt1"/>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chemeClr val="lt1"/>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chemeClr val="lt1"/>
                    </a:solidFill>
                  </a:tcPr>
                </a:tc>
              </a:tr>
              <a:tr h="342050">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chemeClr val="lt1"/>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chemeClr val="lt1"/>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chemeClr val="lt1"/>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chemeClr val="lt1"/>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chemeClr val="lt1"/>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chemeClr val="lt1"/>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chemeClr val="lt1"/>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chemeClr val="lt1"/>
                    </a:solidFill>
                  </a:tcPr>
                </a:tc>
              </a:tr>
              <a:tr h="342050">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chemeClr val="lt1"/>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chemeClr val="lt1"/>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chemeClr val="lt1"/>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chemeClr val="lt1"/>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chemeClr val="lt1"/>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chemeClr val="lt1"/>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chemeClr val="lt1"/>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chemeClr val="lt1"/>
                    </a:solidFill>
                  </a:tcPr>
                </a:tc>
              </a:tr>
              <a:tr h="342050">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chemeClr val="lt1"/>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chemeClr val="lt1"/>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chemeClr val="lt1"/>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chemeClr val="lt1"/>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chemeClr val="lt1"/>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chemeClr val="lt1"/>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chemeClr val="lt1"/>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chemeClr val="lt1"/>
                    </a:solidFill>
                  </a:tcPr>
                </a:tc>
              </a:tr>
              <a:tr h="342050">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chemeClr val="lt1"/>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chemeClr val="lt1"/>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chemeClr val="lt1"/>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chemeClr val="lt1"/>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chemeClr val="lt1"/>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chemeClr val="lt1"/>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chemeClr val="lt1"/>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chemeClr val="lt1"/>
                    </a:solidFill>
                  </a:tcPr>
                </a:tc>
              </a:tr>
            </a:tbl>
          </a:graphicData>
        </a:graphic>
      </p:graphicFrame>
      <p:sp>
        <p:nvSpPr>
          <p:cNvPr id="1623" name="Shape 1623"/>
          <p:cNvSpPr txBox="1"/>
          <p:nvPr/>
        </p:nvSpPr>
        <p:spPr>
          <a:xfrm>
            <a:off x="4895288" y="4962464"/>
            <a:ext cx="2252690" cy="369332"/>
          </a:xfrm>
          <a:prstGeom prst="rect">
            <a:avLst/>
          </a:prstGeom>
          <a:noFill/>
          <a:ln>
            <a:noFill/>
          </a:ln>
        </p:spPr>
        <p:txBody>
          <a:bodyPr anchorCtr="0" anchor="t" bIns="45700" lIns="91425" rIns="91425" wrap="square" tIns="45700">
            <a:noAutofit/>
          </a:bodyPr>
          <a:lstStyle/>
          <a:p>
            <a:pPr indent="-114300" lvl="0" marL="0" marR="0" rtl="0" algn="l">
              <a:lnSpc>
                <a:spcPct val="100000"/>
              </a:lnSpc>
              <a:spcBef>
                <a:spcPts val="0"/>
              </a:spcBef>
              <a:spcAft>
                <a:spcPts val="0"/>
              </a:spcAft>
              <a:buClr>
                <a:srgbClr val="000000"/>
              </a:buClr>
              <a:buSzPts val="1800"/>
              <a:buFont typeface="Calibri"/>
              <a:buNone/>
            </a:pPr>
            <a:r>
              <a:rPr b="0" i="0" lang="en-US" sz="1800" u="none" cap="none" strike="noStrike">
                <a:solidFill>
                  <a:srgbClr val="000000"/>
                </a:solidFill>
                <a:latin typeface="Calibri"/>
                <a:ea typeface="Calibri"/>
                <a:cs typeface="Calibri"/>
                <a:sym typeface="Calibri"/>
              </a:rPr>
              <a:t>Contrast Data (Brains)</a:t>
            </a:r>
          </a:p>
        </p:txBody>
      </p:sp>
      <p:sp>
        <p:nvSpPr>
          <p:cNvPr id="1624" name="Shape 1624"/>
          <p:cNvSpPr txBox="1"/>
          <p:nvPr/>
        </p:nvSpPr>
        <p:spPr>
          <a:xfrm>
            <a:off x="5596625" y="4538273"/>
            <a:ext cx="800219" cy="369332"/>
          </a:xfrm>
          <a:prstGeom prst="rect">
            <a:avLst/>
          </a:prstGeom>
          <a:noFill/>
          <a:ln>
            <a:noFill/>
          </a:ln>
        </p:spPr>
        <p:txBody>
          <a:bodyPr anchorCtr="0" anchor="t" bIns="45700" lIns="91425" rIns="91425" wrap="square" tIns="45700">
            <a:noAutofit/>
          </a:bodyPr>
          <a:lstStyle/>
          <a:p>
            <a:pPr indent="-114300" lvl="0" marL="0" marR="0" rtl="0" algn="l">
              <a:lnSpc>
                <a:spcPct val="100000"/>
              </a:lnSpc>
              <a:spcBef>
                <a:spcPts val="0"/>
              </a:spcBef>
              <a:spcAft>
                <a:spcPts val="0"/>
              </a:spcAft>
              <a:buClr>
                <a:srgbClr val="000000"/>
              </a:buClr>
              <a:buSzPts val="1800"/>
              <a:buFont typeface="Calibri"/>
              <a:buNone/>
            </a:pPr>
            <a:r>
              <a:rPr b="0" i="0" lang="en-US" sz="1800" u="none" cap="none" strike="noStrike">
                <a:solidFill>
                  <a:srgbClr val="000000"/>
                </a:solidFill>
                <a:latin typeface="Calibri"/>
                <a:ea typeface="Calibri"/>
                <a:cs typeface="Calibri"/>
                <a:sym typeface="Calibri"/>
              </a:rPr>
              <a:t>Voxels</a:t>
            </a:r>
          </a:p>
        </p:txBody>
      </p:sp>
      <p:cxnSp>
        <p:nvCxnSpPr>
          <p:cNvPr id="1625" name="Shape 1625"/>
          <p:cNvCxnSpPr>
            <a:stCxn id="1624" idx="1"/>
          </p:cNvCxnSpPr>
          <p:nvPr/>
        </p:nvCxnSpPr>
        <p:spPr>
          <a:xfrm rot="10800000">
            <a:off x="3321425" y="4722939"/>
            <a:ext cx="2275200" cy="0"/>
          </a:xfrm>
          <a:prstGeom prst="straightConnector1">
            <a:avLst/>
          </a:prstGeom>
          <a:noFill/>
          <a:ln cap="flat" cmpd="sng" w="50800">
            <a:solidFill>
              <a:srgbClr val="A5A5A5"/>
            </a:solidFill>
            <a:prstDash val="solid"/>
            <a:round/>
            <a:headEnd len="med" w="med" type="none"/>
            <a:tailEnd len="lg" w="lg" type="stealth"/>
          </a:ln>
          <a:effectLst>
            <a:outerShdw blurRad="40000" rotWithShape="0" dir="5400000" dist="20000">
              <a:srgbClr val="000000">
                <a:alpha val="37647"/>
              </a:srgbClr>
            </a:outerShdw>
          </a:effectLst>
        </p:spPr>
      </p:cxnSp>
      <p:cxnSp>
        <p:nvCxnSpPr>
          <p:cNvPr id="1626" name="Shape 1626"/>
          <p:cNvCxnSpPr>
            <a:stCxn id="1624" idx="3"/>
          </p:cNvCxnSpPr>
          <p:nvPr/>
        </p:nvCxnSpPr>
        <p:spPr>
          <a:xfrm>
            <a:off x="6396844" y="4722939"/>
            <a:ext cx="2271300" cy="0"/>
          </a:xfrm>
          <a:prstGeom prst="straightConnector1">
            <a:avLst/>
          </a:prstGeom>
          <a:noFill/>
          <a:ln cap="flat" cmpd="sng" w="50800">
            <a:solidFill>
              <a:srgbClr val="A5A5A5"/>
            </a:solidFill>
            <a:prstDash val="solid"/>
            <a:round/>
            <a:headEnd len="med" w="med" type="none"/>
            <a:tailEnd len="lg" w="lg" type="stealth"/>
          </a:ln>
          <a:effectLst>
            <a:outerShdw blurRad="40000" rotWithShape="0" dir="5400000" dist="20000">
              <a:srgbClr val="000000">
                <a:alpha val="37647"/>
              </a:srgbClr>
            </a:outerShdw>
          </a:effectLst>
        </p:spPr>
      </p:cxnSp>
      <p:sp>
        <p:nvSpPr>
          <p:cNvPr id="1627" name="Shape 1627"/>
          <p:cNvSpPr txBox="1"/>
          <p:nvPr/>
        </p:nvSpPr>
        <p:spPr>
          <a:xfrm>
            <a:off x="224118" y="4962464"/>
            <a:ext cx="2636359" cy="369332"/>
          </a:xfrm>
          <a:prstGeom prst="rect">
            <a:avLst/>
          </a:prstGeom>
          <a:noFill/>
          <a:ln>
            <a:noFill/>
          </a:ln>
        </p:spPr>
        <p:txBody>
          <a:bodyPr anchorCtr="0" anchor="t" bIns="45700" lIns="91425" rIns="91425" wrap="square" tIns="45700">
            <a:noAutofit/>
          </a:bodyPr>
          <a:lstStyle/>
          <a:p>
            <a:pPr indent="-114300" lvl="0" marL="0" marR="0" rtl="0" algn="l">
              <a:lnSpc>
                <a:spcPct val="100000"/>
              </a:lnSpc>
              <a:spcBef>
                <a:spcPts val="0"/>
              </a:spcBef>
              <a:spcAft>
                <a:spcPts val="0"/>
              </a:spcAft>
              <a:buClr>
                <a:srgbClr val="000000"/>
              </a:buClr>
              <a:buSzPts val="1800"/>
              <a:buFont typeface="Calibri"/>
              <a:buNone/>
            </a:pPr>
            <a:r>
              <a:rPr b="0" i="0" lang="en-US" sz="1800" u="none" cap="none" strike="noStrike">
                <a:solidFill>
                  <a:srgbClr val="000000"/>
                </a:solidFill>
                <a:latin typeface="Calibri"/>
                <a:ea typeface="Calibri"/>
                <a:cs typeface="Calibri"/>
                <a:sym typeface="Calibri"/>
              </a:rPr>
              <a:t>Groups, Genes, and Stress</a:t>
            </a:r>
          </a:p>
        </p:txBody>
      </p:sp>
      <p:graphicFrame>
        <p:nvGraphicFramePr>
          <p:cNvPr id="1628" name="Shape 1628"/>
          <p:cNvGraphicFramePr/>
          <p:nvPr/>
        </p:nvGraphicFramePr>
        <p:xfrm>
          <a:off x="3321320" y="1966467"/>
          <a:ext cx="3000000" cy="3000000"/>
        </p:xfrm>
        <a:graphic>
          <a:graphicData uri="http://schemas.openxmlformats.org/drawingml/2006/table">
            <a:tbl>
              <a:tblPr bandRow="1" firstRow="1">
                <a:noFill/>
                <a:tableStyleId>{431F3E91-BA45-4D90-8841-192D94973009}</a:tableStyleId>
              </a:tblPr>
              <a:tblGrid>
                <a:gridCol w="356450"/>
                <a:gridCol w="356450"/>
                <a:gridCol w="356450"/>
                <a:gridCol w="356450"/>
                <a:gridCol w="356450"/>
                <a:gridCol w="356450"/>
                <a:gridCol w="356450"/>
                <a:gridCol w="356450"/>
                <a:gridCol w="356450"/>
                <a:gridCol w="356450"/>
                <a:gridCol w="356450"/>
                <a:gridCol w="356450"/>
                <a:gridCol w="356450"/>
                <a:gridCol w="356450"/>
                <a:gridCol w="356450"/>
              </a:tblGrid>
              <a:tr h="342050">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rPr lang="en-US" sz="1800"/>
                        <a:t>…</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r>
              <a:tr h="342050">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rPr lang="en-US" sz="1800"/>
                        <a:t>…</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r>
              <a:tr h="342050">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rPr lang="en-US" sz="1800"/>
                        <a:t>…</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r>
              <a:tr h="342050">
                <a:tc>
                  <a:txBody>
                    <a:bodyPr>
                      <a:noAutofit/>
                    </a:bodyPr>
                    <a:lstStyle/>
                    <a:p>
                      <a:pPr indent="0" lvl="0" marL="0" marR="0" rtl="0" algn="l">
                        <a:spcBef>
                          <a:spcPts val="0"/>
                        </a:spcBef>
                        <a:buNone/>
                      </a:pPr>
                      <a:r>
                        <a:rPr lang="en-US" sz="1800"/>
                        <a:t>…</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A5A5A5"/>
                      </a:solidFill>
                      <a:prstDash val="solid"/>
                      <a:round/>
                      <a:headEnd len="med" w="med" type="none"/>
                      <a:tailEnd len="med" w="med" type="none"/>
                    </a:lnB>
                  </a:tcPr>
                </a:tc>
                <a:tc>
                  <a:txBody>
                    <a:bodyPr>
                      <a:noAutofit/>
                    </a:bodyPr>
                    <a:lstStyle/>
                    <a:p>
                      <a:pPr indent="0" lvl="0" marL="0" marR="0" rtl="0" algn="l">
                        <a:spcBef>
                          <a:spcPts val="0"/>
                        </a:spcBef>
                        <a:buNone/>
                      </a:pPr>
                      <a:r>
                        <a:rPr lang="en-US" sz="1800"/>
                        <a:t>…</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A5A5A5"/>
                      </a:solidFill>
                      <a:prstDash val="solid"/>
                      <a:round/>
                      <a:headEnd len="med" w="med" type="none"/>
                      <a:tailEnd len="med" w="med" type="none"/>
                    </a:lnB>
                  </a:tcPr>
                </a:tc>
                <a:tc>
                  <a:txBody>
                    <a:bodyPr>
                      <a:noAutofit/>
                    </a:bodyPr>
                    <a:lstStyle/>
                    <a:p>
                      <a:pPr indent="0" lvl="0" marL="0" marR="0" rtl="0" algn="l">
                        <a:spcBef>
                          <a:spcPts val="0"/>
                        </a:spcBef>
                        <a:buNone/>
                      </a:pPr>
                      <a:r>
                        <a:rPr lang="en-US" sz="1800"/>
                        <a:t>…</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A5A5A5"/>
                      </a:solidFill>
                      <a:prstDash val="solid"/>
                      <a:round/>
                      <a:headEnd len="med" w="med" type="none"/>
                      <a:tailEnd len="med" w="med" type="none"/>
                    </a:lnB>
                  </a:tcPr>
                </a:tc>
                <a:tc>
                  <a:txBody>
                    <a:bodyPr>
                      <a:noAutofit/>
                    </a:bodyPr>
                    <a:lstStyle/>
                    <a:p>
                      <a:pPr indent="0" lvl="0" marL="0" marR="0" rtl="0" algn="l">
                        <a:spcBef>
                          <a:spcPts val="0"/>
                        </a:spcBef>
                        <a:buNone/>
                      </a:pPr>
                      <a:r>
                        <a:rPr lang="en-US" sz="1800"/>
                        <a:t>…</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A5A5A5"/>
                      </a:solidFill>
                      <a:prstDash val="solid"/>
                      <a:round/>
                      <a:headEnd len="med" w="med" type="none"/>
                      <a:tailEnd len="med" w="med" type="none"/>
                    </a:lnB>
                  </a:tcPr>
                </a:tc>
                <a:tc>
                  <a:txBody>
                    <a:bodyPr>
                      <a:noAutofit/>
                    </a:bodyPr>
                    <a:lstStyle/>
                    <a:p>
                      <a:pPr indent="0" lvl="0" marL="0" marR="0" rtl="0" algn="l">
                        <a:spcBef>
                          <a:spcPts val="0"/>
                        </a:spcBef>
                        <a:buNone/>
                      </a:pPr>
                      <a:r>
                        <a:rPr lang="en-US" sz="1800"/>
                        <a:t>…</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A5A5A5"/>
                      </a:solidFill>
                      <a:prstDash val="solid"/>
                      <a:round/>
                      <a:headEnd len="med" w="med" type="none"/>
                      <a:tailEnd len="med" w="med" type="none"/>
                    </a:lnB>
                  </a:tcPr>
                </a:tc>
                <a:tc>
                  <a:txBody>
                    <a:bodyPr>
                      <a:noAutofit/>
                    </a:bodyPr>
                    <a:lstStyle/>
                    <a:p>
                      <a:pPr indent="0" lvl="0" marL="0" marR="0" rtl="0" algn="l">
                        <a:spcBef>
                          <a:spcPts val="0"/>
                        </a:spcBef>
                        <a:buNone/>
                      </a:pPr>
                      <a:r>
                        <a:rPr lang="en-US" sz="1800"/>
                        <a:t>…</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A5A5A5"/>
                      </a:solidFill>
                      <a:prstDash val="solid"/>
                      <a:round/>
                      <a:headEnd len="med" w="med" type="none"/>
                      <a:tailEnd len="med" w="med" type="none"/>
                    </a:lnB>
                  </a:tcPr>
                </a:tc>
                <a:tc>
                  <a:txBody>
                    <a:bodyPr>
                      <a:noAutofit/>
                    </a:bodyPr>
                    <a:lstStyle/>
                    <a:p>
                      <a:pPr indent="0" lvl="0" marL="0" marR="0" rtl="0" algn="l">
                        <a:spcBef>
                          <a:spcPts val="0"/>
                        </a:spcBef>
                        <a:buNone/>
                      </a:pPr>
                      <a:r>
                        <a:rPr lang="en-US" sz="1800"/>
                        <a:t>…</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A5A5A5"/>
                      </a:solidFill>
                      <a:prstDash val="solid"/>
                      <a:round/>
                      <a:headEnd len="med" w="med" type="none"/>
                      <a:tailEnd len="med" w="med" type="none"/>
                    </a:lnB>
                  </a:tcPr>
                </a:tc>
                <a:tc>
                  <a:txBody>
                    <a:bodyPr>
                      <a:noAutofit/>
                    </a:bodyPr>
                    <a:lstStyle/>
                    <a:p>
                      <a:pPr indent="0" lvl="0" marL="0" marR="0" rtl="0" algn="l">
                        <a:spcBef>
                          <a:spcPts val="0"/>
                        </a:spcBef>
                        <a:buNone/>
                      </a:pPr>
                      <a:r>
                        <a:rPr lang="en-US" sz="1800"/>
                        <a:t>…</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A5A5A5"/>
                      </a:solidFill>
                      <a:prstDash val="solid"/>
                      <a:round/>
                      <a:headEnd len="med" w="med" type="none"/>
                      <a:tailEnd len="med" w="med" type="none"/>
                    </a:lnB>
                  </a:tcPr>
                </a:tc>
                <a:tc>
                  <a:txBody>
                    <a:bodyPr>
                      <a:noAutofit/>
                    </a:bodyPr>
                    <a:lstStyle/>
                    <a:p>
                      <a:pPr indent="0" lvl="0" marL="0" marR="0" rtl="0" algn="l">
                        <a:spcBef>
                          <a:spcPts val="0"/>
                        </a:spcBef>
                        <a:buNone/>
                      </a:pPr>
                      <a:r>
                        <a:rPr lang="en-US" sz="1800"/>
                        <a:t>…</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A5A5A5"/>
                      </a:solidFill>
                      <a:prstDash val="solid"/>
                      <a:round/>
                      <a:headEnd len="med" w="med" type="none"/>
                      <a:tailEnd len="med" w="med" type="none"/>
                    </a:lnB>
                  </a:tcPr>
                </a:tc>
                <a:tc>
                  <a:txBody>
                    <a:bodyPr>
                      <a:noAutofit/>
                    </a:bodyPr>
                    <a:lstStyle/>
                    <a:p>
                      <a:pPr indent="0" lvl="0" marL="0" marR="0" rtl="0" algn="l">
                        <a:spcBef>
                          <a:spcPts val="0"/>
                        </a:spcBef>
                        <a:buNone/>
                      </a:pPr>
                      <a:r>
                        <a:rPr lang="en-US" sz="1800"/>
                        <a:t>…</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A5A5A5"/>
                      </a:solidFill>
                      <a:prstDash val="solid"/>
                      <a:round/>
                      <a:headEnd len="med" w="med" type="none"/>
                      <a:tailEnd len="med" w="med" type="none"/>
                    </a:lnB>
                  </a:tcPr>
                </a:tc>
                <a:tc>
                  <a:txBody>
                    <a:bodyPr>
                      <a:noAutofit/>
                    </a:bodyPr>
                    <a:lstStyle/>
                    <a:p>
                      <a:pPr indent="0" lvl="0" marL="0" marR="0" rtl="0" algn="l">
                        <a:spcBef>
                          <a:spcPts val="0"/>
                        </a:spcBef>
                        <a:buNone/>
                      </a:pPr>
                      <a:r>
                        <a:rPr lang="en-US" sz="1800"/>
                        <a:t>…</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A5A5A5"/>
                      </a:solidFill>
                      <a:prstDash val="solid"/>
                      <a:round/>
                      <a:headEnd len="med" w="med" type="none"/>
                      <a:tailEnd len="med" w="med" type="none"/>
                    </a:lnB>
                  </a:tcPr>
                </a:tc>
                <a:tc>
                  <a:txBody>
                    <a:bodyPr>
                      <a:noAutofit/>
                    </a:bodyPr>
                    <a:lstStyle/>
                    <a:p>
                      <a:pPr indent="0" lvl="0" marL="0" marR="0" rtl="0" algn="l">
                        <a:spcBef>
                          <a:spcPts val="0"/>
                        </a:spcBef>
                        <a:buNone/>
                      </a:pPr>
                      <a:r>
                        <a:rPr lang="en-US" sz="1800"/>
                        <a:t>…</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A5A5A5"/>
                      </a:solidFill>
                      <a:prstDash val="solid"/>
                      <a:round/>
                      <a:headEnd len="med" w="med" type="none"/>
                      <a:tailEnd len="med" w="med" type="none"/>
                    </a:lnB>
                  </a:tcPr>
                </a:tc>
                <a:tc>
                  <a:txBody>
                    <a:bodyPr>
                      <a:noAutofit/>
                    </a:bodyPr>
                    <a:lstStyle/>
                    <a:p>
                      <a:pPr indent="0" lvl="0" marL="0" marR="0" rtl="0" algn="l">
                        <a:spcBef>
                          <a:spcPts val="0"/>
                        </a:spcBef>
                        <a:buNone/>
                      </a:pPr>
                      <a:r>
                        <a:rPr lang="en-US" sz="1800"/>
                        <a:t>…</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A5A5A5"/>
                      </a:solidFill>
                      <a:prstDash val="solid"/>
                      <a:round/>
                      <a:headEnd len="med" w="med" type="none"/>
                      <a:tailEnd len="med" w="med" type="none"/>
                    </a:lnB>
                  </a:tcPr>
                </a:tc>
                <a:tc>
                  <a:txBody>
                    <a:bodyPr>
                      <a:noAutofit/>
                    </a:bodyPr>
                    <a:lstStyle/>
                    <a:p>
                      <a:pPr indent="0" lvl="0" marL="0" marR="0" rtl="0" algn="l">
                        <a:spcBef>
                          <a:spcPts val="0"/>
                        </a:spcBef>
                        <a:buNone/>
                      </a:pPr>
                      <a:r>
                        <a:rPr lang="en-US" sz="1800"/>
                        <a:t>…</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A5A5A5"/>
                      </a:solidFill>
                      <a:prstDash val="solid"/>
                      <a:round/>
                      <a:headEnd len="med" w="med" type="none"/>
                      <a:tailEnd len="med" w="med" type="none"/>
                    </a:lnB>
                  </a:tcPr>
                </a:tc>
                <a:tc>
                  <a:txBody>
                    <a:bodyPr>
                      <a:noAutofit/>
                    </a:bodyPr>
                    <a:lstStyle/>
                    <a:p>
                      <a:pPr indent="0" lvl="0" marL="0" marR="0" rtl="0" algn="l">
                        <a:spcBef>
                          <a:spcPts val="0"/>
                        </a:spcBef>
                        <a:buNone/>
                      </a:pPr>
                      <a:r>
                        <a:rPr lang="en-US" sz="1800"/>
                        <a:t>…</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A5A5A5"/>
                      </a:solidFill>
                      <a:prstDash val="solid"/>
                      <a:round/>
                      <a:headEnd len="med" w="med" type="none"/>
                      <a:tailEnd len="med" w="med" type="none"/>
                    </a:lnB>
                  </a:tcPr>
                </a:tc>
              </a:tr>
              <a:tr h="342050">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rPr lang="en-US" sz="1800">
                          <a:solidFill>
                            <a:schemeClr val="lt1"/>
                          </a:solidFill>
                        </a:rPr>
                        <a:t>…</a:t>
                      </a:r>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r>
              <a:tr h="342050">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rPr lang="en-US" sz="1800">
                          <a:solidFill>
                            <a:schemeClr val="lt1"/>
                          </a:solidFill>
                        </a:rPr>
                        <a:t>…</a:t>
                      </a:r>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r>
              <a:tr h="342050">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rPr lang="en-US" sz="1800">
                          <a:solidFill>
                            <a:schemeClr val="lt1"/>
                          </a:solidFill>
                        </a:rPr>
                        <a:t>…</a:t>
                      </a:r>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2" name="Shape 232"/>
        <p:cNvGrpSpPr/>
        <p:nvPr/>
      </p:nvGrpSpPr>
      <p:grpSpPr>
        <a:xfrm>
          <a:off x="0" y="0"/>
          <a:ext cx="0" cy="0"/>
          <a:chOff x="0" y="0"/>
          <a:chExt cx="0" cy="0"/>
        </a:xfrm>
      </p:grpSpPr>
      <p:sp>
        <p:nvSpPr>
          <p:cNvPr id="233" name="Shape 233"/>
          <p:cNvSpPr txBox="1"/>
          <p:nvPr>
            <p:ph type="title"/>
          </p:nvPr>
        </p:nvSpPr>
        <p:spPr>
          <a:xfrm>
            <a:off x="628650" y="365126"/>
            <a:ext cx="7886700" cy="1325563"/>
          </a:xfrm>
          <a:prstGeom prst="rect">
            <a:avLst/>
          </a:prstGeom>
          <a:noFill/>
          <a:ln>
            <a:noFill/>
          </a:ln>
        </p:spPr>
        <p:txBody>
          <a:bodyPr anchorCtr="0" anchor="ctr" bIns="45700" lIns="91425" rIns="91425" wrap="square" tIns="45700">
            <a:noAutofit/>
          </a:bodyPr>
          <a:lstStyle/>
          <a:p>
            <a:pPr indent="-279400" lvl="0" marL="0" marR="0" rtl="0" algn="l">
              <a:lnSpc>
                <a:spcPct val="90000"/>
              </a:lnSpc>
              <a:spcBef>
                <a:spcPts val="0"/>
              </a:spcBef>
              <a:buClr>
                <a:schemeClr val="dk1"/>
              </a:buClr>
              <a:buSzPts val="4400"/>
              <a:buFont typeface="Calibri"/>
              <a:buNone/>
            </a:pPr>
            <a:r>
              <a:rPr b="0" i="0" lang="en-US" sz="4400" u="none" cap="none" strike="noStrike">
                <a:solidFill>
                  <a:schemeClr val="dk1"/>
                </a:solidFill>
                <a:latin typeface="Calibri"/>
                <a:ea typeface="Calibri"/>
                <a:cs typeface="Calibri"/>
                <a:sym typeface="Calibri"/>
              </a:rPr>
              <a:t>BfMRIsessiondata.mat</a:t>
            </a:r>
          </a:p>
        </p:txBody>
      </p:sp>
      <p:sp>
        <p:nvSpPr>
          <p:cNvPr id="234" name="Shape 234"/>
          <p:cNvSpPr txBox="1"/>
          <p:nvPr/>
        </p:nvSpPr>
        <p:spPr>
          <a:xfrm rot="-2349781">
            <a:off x="3085543" y="2332064"/>
            <a:ext cx="763927" cy="369332"/>
          </a:xfrm>
          <a:prstGeom prst="rect">
            <a:avLst/>
          </a:prstGeom>
          <a:noFill/>
          <a:ln>
            <a:noFill/>
          </a:ln>
        </p:spPr>
        <p:txBody>
          <a:bodyPr anchorCtr="0" anchor="t" bIns="45700" lIns="91425" rIns="91425" wrap="square" tIns="45700">
            <a:noAutofit/>
          </a:bodyPr>
          <a:lstStyle/>
          <a:p>
            <a:pPr indent="0" lvl="0" marL="0" marR="0" rtl="0" algn="l">
              <a:spcBef>
                <a:spcPts val="0"/>
              </a:spcBef>
              <a:buNone/>
            </a:pPr>
            <a:r>
              <a:rPr lang="en-US" sz="1800">
                <a:solidFill>
                  <a:schemeClr val="dk1"/>
                </a:solidFill>
                <a:latin typeface="Calibri"/>
                <a:ea typeface="Calibri"/>
                <a:cs typeface="Calibri"/>
                <a:sym typeface="Calibri"/>
              </a:rPr>
              <a:t>Voxel</a:t>
            </a:r>
            <a:r>
              <a:rPr baseline="-25000" lang="en-US" sz="1800">
                <a:solidFill>
                  <a:schemeClr val="dk1"/>
                </a:solidFill>
                <a:latin typeface="Calibri"/>
                <a:ea typeface="Calibri"/>
                <a:cs typeface="Calibri"/>
                <a:sym typeface="Calibri"/>
              </a:rPr>
              <a:t>1</a:t>
            </a:r>
          </a:p>
        </p:txBody>
      </p:sp>
      <p:sp>
        <p:nvSpPr>
          <p:cNvPr id="235" name="Shape 235"/>
          <p:cNvSpPr txBox="1"/>
          <p:nvPr/>
        </p:nvSpPr>
        <p:spPr>
          <a:xfrm rot="-2349781">
            <a:off x="3722851" y="2332065"/>
            <a:ext cx="763927" cy="369332"/>
          </a:xfrm>
          <a:prstGeom prst="rect">
            <a:avLst/>
          </a:prstGeom>
          <a:noFill/>
          <a:ln>
            <a:noFill/>
          </a:ln>
        </p:spPr>
        <p:txBody>
          <a:bodyPr anchorCtr="0" anchor="t" bIns="45700" lIns="91425" rIns="91425" wrap="square" tIns="45700">
            <a:noAutofit/>
          </a:bodyPr>
          <a:lstStyle/>
          <a:p>
            <a:pPr indent="0" lvl="0" marL="0" marR="0" rtl="0" algn="l">
              <a:spcBef>
                <a:spcPts val="0"/>
              </a:spcBef>
              <a:buNone/>
            </a:pPr>
            <a:r>
              <a:rPr lang="en-US" sz="1800">
                <a:solidFill>
                  <a:schemeClr val="dk1"/>
                </a:solidFill>
                <a:latin typeface="Calibri"/>
                <a:ea typeface="Calibri"/>
                <a:cs typeface="Calibri"/>
                <a:sym typeface="Calibri"/>
              </a:rPr>
              <a:t>Voxel</a:t>
            </a:r>
            <a:r>
              <a:rPr baseline="-25000" lang="en-US" sz="1800">
                <a:solidFill>
                  <a:schemeClr val="dk1"/>
                </a:solidFill>
                <a:latin typeface="Calibri"/>
                <a:ea typeface="Calibri"/>
                <a:cs typeface="Calibri"/>
                <a:sym typeface="Calibri"/>
              </a:rPr>
              <a:t>2</a:t>
            </a:r>
          </a:p>
        </p:txBody>
      </p:sp>
      <p:sp>
        <p:nvSpPr>
          <p:cNvPr id="236" name="Shape 236"/>
          <p:cNvSpPr txBox="1"/>
          <p:nvPr/>
        </p:nvSpPr>
        <p:spPr>
          <a:xfrm rot="-2349781">
            <a:off x="6036364" y="2332066"/>
            <a:ext cx="784767" cy="369332"/>
          </a:xfrm>
          <a:prstGeom prst="rect">
            <a:avLst/>
          </a:prstGeom>
          <a:noFill/>
          <a:ln>
            <a:noFill/>
          </a:ln>
        </p:spPr>
        <p:txBody>
          <a:bodyPr anchorCtr="0" anchor="t" bIns="45700" lIns="91425" rIns="91425" wrap="square" tIns="45700">
            <a:noAutofit/>
          </a:bodyPr>
          <a:lstStyle/>
          <a:p>
            <a:pPr indent="0" lvl="0" marL="0" marR="0" rtl="0" algn="l">
              <a:spcBef>
                <a:spcPts val="0"/>
              </a:spcBef>
              <a:buNone/>
            </a:pPr>
            <a:r>
              <a:rPr lang="en-US" sz="1800">
                <a:solidFill>
                  <a:schemeClr val="dk1"/>
                </a:solidFill>
                <a:latin typeface="Calibri"/>
                <a:ea typeface="Calibri"/>
                <a:cs typeface="Calibri"/>
                <a:sym typeface="Calibri"/>
              </a:rPr>
              <a:t>Voxel</a:t>
            </a:r>
            <a:r>
              <a:rPr baseline="-25000" lang="en-US" sz="1800">
                <a:solidFill>
                  <a:schemeClr val="dk1"/>
                </a:solidFill>
                <a:latin typeface="Calibri"/>
                <a:ea typeface="Calibri"/>
                <a:cs typeface="Calibri"/>
                <a:sym typeface="Calibri"/>
              </a:rPr>
              <a:t>N</a:t>
            </a:r>
          </a:p>
        </p:txBody>
      </p:sp>
      <p:sp>
        <p:nvSpPr>
          <p:cNvPr id="237" name="Shape 237"/>
          <p:cNvSpPr txBox="1"/>
          <p:nvPr/>
        </p:nvSpPr>
        <p:spPr>
          <a:xfrm>
            <a:off x="4642267" y="2324048"/>
            <a:ext cx="1055097" cy="369332"/>
          </a:xfrm>
          <a:prstGeom prst="rect">
            <a:avLst/>
          </a:prstGeom>
          <a:noFill/>
          <a:ln>
            <a:noFill/>
          </a:ln>
        </p:spPr>
        <p:txBody>
          <a:bodyPr anchorCtr="0" anchor="t" bIns="45700" lIns="91425" rIns="91425" wrap="square" tIns="45700">
            <a:noAutofit/>
          </a:bodyPr>
          <a:lstStyle/>
          <a:p>
            <a:pPr indent="0" lvl="0" marL="0" marR="0" rtl="0" algn="l">
              <a:spcBef>
                <a:spcPts val="0"/>
              </a:spcBef>
              <a:buNone/>
            </a:pPr>
            <a:r>
              <a:rPr lang="en-US" sz="1800">
                <a:solidFill>
                  <a:schemeClr val="dk1"/>
                </a:solidFill>
                <a:latin typeface="Calibri"/>
                <a:ea typeface="Calibri"/>
                <a:cs typeface="Calibri"/>
                <a:sym typeface="Calibri"/>
              </a:rPr>
              <a:t>.  .   .  .  .  </a:t>
            </a:r>
          </a:p>
        </p:txBody>
      </p:sp>
      <p:sp>
        <p:nvSpPr>
          <p:cNvPr id="238" name="Shape 238"/>
          <p:cNvSpPr txBox="1"/>
          <p:nvPr/>
        </p:nvSpPr>
        <p:spPr>
          <a:xfrm>
            <a:off x="1282121" y="3111418"/>
            <a:ext cx="1655774" cy="369332"/>
          </a:xfrm>
          <a:prstGeom prst="rect">
            <a:avLst/>
          </a:prstGeom>
          <a:noFill/>
          <a:ln>
            <a:noFill/>
          </a:ln>
        </p:spPr>
        <p:txBody>
          <a:bodyPr anchorCtr="0" anchor="t" bIns="45700" lIns="91425" rIns="91425" wrap="square" tIns="45700">
            <a:noAutofit/>
          </a:bodyPr>
          <a:lstStyle/>
          <a:p>
            <a:pPr indent="0" lvl="0" marL="0" marR="0" rtl="0" algn="l">
              <a:spcBef>
                <a:spcPts val="0"/>
              </a:spcBef>
              <a:buNone/>
            </a:pPr>
            <a:r>
              <a:rPr lang="en-US" sz="1800">
                <a:solidFill>
                  <a:schemeClr val="dk1"/>
                </a:solidFill>
                <a:latin typeface="Calibri"/>
                <a:ea typeface="Calibri"/>
                <a:cs typeface="Calibri"/>
                <a:sym typeface="Calibri"/>
              </a:rPr>
              <a:t>0% degradation</a:t>
            </a:r>
          </a:p>
        </p:txBody>
      </p:sp>
      <p:sp>
        <p:nvSpPr>
          <p:cNvPr id="239" name="Shape 239"/>
          <p:cNvSpPr txBox="1"/>
          <p:nvPr/>
        </p:nvSpPr>
        <p:spPr>
          <a:xfrm>
            <a:off x="1165102" y="3453055"/>
            <a:ext cx="1772793" cy="369332"/>
          </a:xfrm>
          <a:prstGeom prst="rect">
            <a:avLst/>
          </a:prstGeom>
          <a:noFill/>
          <a:ln>
            <a:noFill/>
          </a:ln>
        </p:spPr>
        <p:txBody>
          <a:bodyPr anchorCtr="0" anchor="t" bIns="45700" lIns="91425" rIns="91425" wrap="square" tIns="45700">
            <a:noAutofit/>
          </a:bodyPr>
          <a:lstStyle/>
          <a:p>
            <a:pPr indent="0" lvl="0" marL="0" marR="0" rtl="0" algn="l">
              <a:spcBef>
                <a:spcPts val="0"/>
              </a:spcBef>
              <a:buNone/>
            </a:pPr>
            <a:r>
              <a:rPr lang="en-US" sz="1800">
                <a:solidFill>
                  <a:schemeClr val="dk1"/>
                </a:solidFill>
                <a:latin typeface="Calibri"/>
                <a:ea typeface="Calibri"/>
                <a:cs typeface="Calibri"/>
                <a:sym typeface="Calibri"/>
              </a:rPr>
              <a:t>20% degradation</a:t>
            </a:r>
          </a:p>
        </p:txBody>
      </p:sp>
      <p:sp>
        <p:nvSpPr>
          <p:cNvPr id="240" name="Shape 240"/>
          <p:cNvSpPr txBox="1"/>
          <p:nvPr/>
        </p:nvSpPr>
        <p:spPr>
          <a:xfrm>
            <a:off x="1165102" y="3794692"/>
            <a:ext cx="1772793" cy="369332"/>
          </a:xfrm>
          <a:prstGeom prst="rect">
            <a:avLst/>
          </a:prstGeom>
          <a:noFill/>
          <a:ln>
            <a:noFill/>
          </a:ln>
        </p:spPr>
        <p:txBody>
          <a:bodyPr anchorCtr="0" anchor="t" bIns="45700" lIns="91425" rIns="91425" wrap="square" tIns="45700">
            <a:noAutofit/>
          </a:bodyPr>
          <a:lstStyle/>
          <a:p>
            <a:pPr indent="0" lvl="0" marL="0" marR="0" rtl="0" algn="l">
              <a:spcBef>
                <a:spcPts val="0"/>
              </a:spcBef>
              <a:buNone/>
            </a:pPr>
            <a:r>
              <a:rPr lang="en-US" sz="1800">
                <a:solidFill>
                  <a:schemeClr val="dk1"/>
                </a:solidFill>
                <a:latin typeface="Calibri"/>
                <a:ea typeface="Calibri"/>
                <a:cs typeface="Calibri"/>
                <a:sym typeface="Calibri"/>
              </a:rPr>
              <a:t>30% degradation</a:t>
            </a:r>
          </a:p>
        </p:txBody>
      </p:sp>
      <p:sp>
        <p:nvSpPr>
          <p:cNvPr id="241" name="Shape 241"/>
          <p:cNvSpPr txBox="1"/>
          <p:nvPr/>
        </p:nvSpPr>
        <p:spPr>
          <a:xfrm>
            <a:off x="1165102" y="4136329"/>
            <a:ext cx="1772793" cy="369332"/>
          </a:xfrm>
          <a:prstGeom prst="rect">
            <a:avLst/>
          </a:prstGeom>
          <a:noFill/>
          <a:ln>
            <a:noFill/>
          </a:ln>
        </p:spPr>
        <p:txBody>
          <a:bodyPr anchorCtr="0" anchor="t" bIns="45700" lIns="91425" rIns="91425" wrap="square" tIns="45700">
            <a:noAutofit/>
          </a:bodyPr>
          <a:lstStyle/>
          <a:p>
            <a:pPr indent="0" lvl="0" marL="0" marR="0" rtl="0" algn="l">
              <a:spcBef>
                <a:spcPts val="0"/>
              </a:spcBef>
              <a:buNone/>
            </a:pPr>
            <a:r>
              <a:rPr lang="en-US" sz="1800">
                <a:solidFill>
                  <a:schemeClr val="dk1"/>
                </a:solidFill>
                <a:latin typeface="Calibri"/>
                <a:ea typeface="Calibri"/>
                <a:cs typeface="Calibri"/>
                <a:sym typeface="Calibri"/>
              </a:rPr>
              <a:t>40% degradation</a:t>
            </a:r>
          </a:p>
        </p:txBody>
      </p:sp>
      <p:sp>
        <p:nvSpPr>
          <p:cNvPr id="242" name="Shape 242"/>
          <p:cNvSpPr txBox="1"/>
          <p:nvPr/>
        </p:nvSpPr>
        <p:spPr>
          <a:xfrm>
            <a:off x="1165102" y="4477966"/>
            <a:ext cx="1772793" cy="369332"/>
          </a:xfrm>
          <a:prstGeom prst="rect">
            <a:avLst/>
          </a:prstGeom>
          <a:noFill/>
          <a:ln>
            <a:noFill/>
          </a:ln>
        </p:spPr>
        <p:txBody>
          <a:bodyPr anchorCtr="0" anchor="t" bIns="45700" lIns="91425" rIns="91425" wrap="square" tIns="45700">
            <a:noAutofit/>
          </a:bodyPr>
          <a:lstStyle/>
          <a:p>
            <a:pPr indent="0" lvl="0" marL="0" marR="0" rtl="0" algn="l">
              <a:spcBef>
                <a:spcPts val="0"/>
              </a:spcBef>
              <a:buNone/>
            </a:pPr>
            <a:r>
              <a:rPr lang="en-US" sz="1800">
                <a:solidFill>
                  <a:schemeClr val="dk1"/>
                </a:solidFill>
                <a:latin typeface="Calibri"/>
                <a:ea typeface="Calibri"/>
                <a:cs typeface="Calibri"/>
                <a:sym typeface="Calibri"/>
              </a:rPr>
              <a:t>50% degradation</a:t>
            </a:r>
          </a:p>
        </p:txBody>
      </p:sp>
      <p:sp>
        <p:nvSpPr>
          <p:cNvPr id="243" name="Shape 243"/>
          <p:cNvSpPr txBox="1"/>
          <p:nvPr/>
        </p:nvSpPr>
        <p:spPr>
          <a:xfrm>
            <a:off x="1165102" y="4819603"/>
            <a:ext cx="1772793" cy="369332"/>
          </a:xfrm>
          <a:prstGeom prst="rect">
            <a:avLst/>
          </a:prstGeom>
          <a:noFill/>
          <a:ln>
            <a:noFill/>
          </a:ln>
        </p:spPr>
        <p:txBody>
          <a:bodyPr anchorCtr="0" anchor="t" bIns="45700" lIns="91425" rIns="91425" wrap="square" tIns="45700">
            <a:noAutofit/>
          </a:bodyPr>
          <a:lstStyle/>
          <a:p>
            <a:pPr indent="0" lvl="0" marL="0" marR="0" rtl="0" algn="l">
              <a:spcBef>
                <a:spcPts val="0"/>
              </a:spcBef>
              <a:buNone/>
            </a:pPr>
            <a:r>
              <a:rPr lang="en-US" sz="1800">
                <a:solidFill>
                  <a:schemeClr val="dk1"/>
                </a:solidFill>
                <a:latin typeface="Calibri"/>
                <a:ea typeface="Calibri"/>
                <a:cs typeface="Calibri"/>
                <a:sym typeface="Calibri"/>
              </a:rPr>
              <a:t>60% degradation</a:t>
            </a:r>
          </a:p>
        </p:txBody>
      </p:sp>
      <p:sp>
        <p:nvSpPr>
          <p:cNvPr id="244" name="Shape 244"/>
          <p:cNvSpPr txBox="1"/>
          <p:nvPr/>
        </p:nvSpPr>
        <p:spPr>
          <a:xfrm>
            <a:off x="1165102" y="5161242"/>
            <a:ext cx="1772793" cy="369332"/>
          </a:xfrm>
          <a:prstGeom prst="rect">
            <a:avLst/>
          </a:prstGeom>
          <a:noFill/>
          <a:ln>
            <a:noFill/>
          </a:ln>
        </p:spPr>
        <p:txBody>
          <a:bodyPr anchorCtr="0" anchor="t" bIns="45700" lIns="91425" rIns="91425" wrap="square" tIns="45700">
            <a:noAutofit/>
          </a:bodyPr>
          <a:lstStyle/>
          <a:p>
            <a:pPr indent="0" lvl="0" marL="0" marR="0" rtl="0" algn="l">
              <a:spcBef>
                <a:spcPts val="0"/>
              </a:spcBef>
              <a:buNone/>
            </a:pPr>
            <a:r>
              <a:rPr lang="en-US" sz="1800">
                <a:solidFill>
                  <a:schemeClr val="dk1"/>
                </a:solidFill>
                <a:latin typeface="Calibri"/>
                <a:ea typeface="Calibri"/>
                <a:cs typeface="Calibri"/>
                <a:sym typeface="Calibri"/>
              </a:rPr>
              <a:t>70% degradation</a:t>
            </a:r>
          </a:p>
        </p:txBody>
      </p:sp>
      <p:sp>
        <p:nvSpPr>
          <p:cNvPr id="245" name="Shape 245"/>
          <p:cNvSpPr txBox="1"/>
          <p:nvPr/>
        </p:nvSpPr>
        <p:spPr>
          <a:xfrm>
            <a:off x="1297036" y="2797474"/>
            <a:ext cx="1523840" cy="369332"/>
          </a:xfrm>
          <a:prstGeom prst="rect">
            <a:avLst/>
          </a:prstGeom>
          <a:noFill/>
          <a:ln>
            <a:noFill/>
          </a:ln>
        </p:spPr>
        <p:txBody>
          <a:bodyPr anchorCtr="0" anchor="t" bIns="45700" lIns="91425" rIns="91425" wrap="square" tIns="45700">
            <a:noAutofit/>
          </a:bodyPr>
          <a:lstStyle/>
          <a:p>
            <a:pPr indent="0" lvl="0" marL="0" marR="0" rtl="0" algn="r">
              <a:spcBef>
                <a:spcPts val="0"/>
              </a:spcBef>
              <a:buNone/>
            </a:pPr>
            <a:r>
              <a:rPr lang="en-US" sz="1800">
                <a:solidFill>
                  <a:schemeClr val="dk1"/>
                </a:solidFill>
                <a:latin typeface="Calibri"/>
                <a:ea typeface="Calibri"/>
                <a:cs typeface="Calibri"/>
                <a:sym typeface="Calibri"/>
              </a:rPr>
              <a:t>Fixation</a:t>
            </a:r>
          </a:p>
        </p:txBody>
      </p:sp>
      <p:sp>
        <p:nvSpPr>
          <p:cNvPr id="246" name="Shape 246"/>
          <p:cNvSpPr txBox="1"/>
          <p:nvPr/>
        </p:nvSpPr>
        <p:spPr>
          <a:xfrm>
            <a:off x="304800" y="1690689"/>
            <a:ext cx="1890261" cy="400110"/>
          </a:xfrm>
          <a:prstGeom prst="rect">
            <a:avLst/>
          </a:prstGeom>
          <a:noFill/>
          <a:ln>
            <a:noFill/>
          </a:ln>
        </p:spPr>
        <p:txBody>
          <a:bodyPr anchorCtr="0" anchor="t" bIns="45700" lIns="91425" rIns="91425" wrap="square" tIns="45700">
            <a:noAutofit/>
          </a:bodyPr>
          <a:lstStyle/>
          <a:p>
            <a:pPr indent="0" lvl="0" marL="0" marR="0" rtl="0" algn="l">
              <a:spcBef>
                <a:spcPts val="0"/>
              </a:spcBef>
              <a:buNone/>
            </a:pPr>
            <a:r>
              <a:rPr lang="en-US" sz="2000">
                <a:solidFill>
                  <a:schemeClr val="dk1"/>
                </a:solidFill>
                <a:latin typeface="Calibri"/>
                <a:ea typeface="Calibri"/>
                <a:cs typeface="Calibri"/>
                <a:sym typeface="Calibri"/>
              </a:rPr>
              <a:t>Subject  O_2891</a:t>
            </a:r>
          </a:p>
        </p:txBody>
      </p:sp>
      <p:pic>
        <p:nvPicPr>
          <p:cNvPr id="247" name="Shape 247"/>
          <p:cNvPicPr preferRelativeResize="0"/>
          <p:nvPr/>
        </p:nvPicPr>
        <p:blipFill rotWithShape="1">
          <a:blip r:embed="rId3">
            <a:alphaModFix/>
          </a:blip>
          <a:srcRect b="0" l="0" r="0" t="0"/>
          <a:stretch/>
        </p:blipFill>
        <p:spPr>
          <a:xfrm>
            <a:off x="3054728" y="2810594"/>
            <a:ext cx="3590855" cy="2706859"/>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32" name="Shape 1632"/>
        <p:cNvGrpSpPr/>
        <p:nvPr/>
      </p:nvGrpSpPr>
      <p:grpSpPr>
        <a:xfrm>
          <a:off x="0" y="0"/>
          <a:ext cx="0" cy="0"/>
          <a:chOff x="0" y="0"/>
          <a:chExt cx="0" cy="0"/>
        </a:xfrm>
      </p:grpSpPr>
      <p:graphicFrame>
        <p:nvGraphicFramePr>
          <p:cNvPr id="1633" name="Shape 1633"/>
          <p:cNvGraphicFramePr/>
          <p:nvPr/>
        </p:nvGraphicFramePr>
        <p:xfrm>
          <a:off x="112059" y="1960345"/>
          <a:ext cx="3000000" cy="3000000"/>
        </p:xfrm>
        <a:graphic>
          <a:graphicData uri="http://schemas.openxmlformats.org/drawingml/2006/table">
            <a:tbl>
              <a:tblPr bandRow="1" firstRow="1">
                <a:noFill/>
                <a:tableStyleId>{431F3E91-BA45-4D90-8841-192D94973009}</a:tableStyleId>
              </a:tblPr>
              <a:tblGrid>
                <a:gridCol w="356450"/>
                <a:gridCol w="356450"/>
                <a:gridCol w="356450"/>
                <a:gridCol w="356450"/>
                <a:gridCol w="356450"/>
                <a:gridCol w="356450"/>
                <a:gridCol w="356450"/>
                <a:gridCol w="356450"/>
              </a:tblGrid>
              <a:tr h="342050">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B2A0C7"/>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B2A0C7"/>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chemeClr val="lt1"/>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chemeClr val="lt1"/>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chemeClr val="lt1"/>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chemeClr val="lt1"/>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chemeClr val="lt1"/>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chemeClr val="lt1"/>
                    </a:solidFill>
                  </a:tcPr>
                </a:tc>
              </a:tr>
              <a:tr h="342050">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B2A0C7"/>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B2A0C7"/>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chemeClr val="lt1"/>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chemeClr val="lt1"/>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chemeClr val="lt1"/>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chemeClr val="lt1"/>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chemeClr val="lt1"/>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chemeClr val="lt1"/>
                    </a:solidFill>
                  </a:tcPr>
                </a:tc>
              </a:tr>
              <a:tr h="342050">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B2A0C7"/>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B2A0C7"/>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chemeClr val="lt1"/>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chemeClr val="lt1"/>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chemeClr val="lt1"/>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chemeClr val="lt1"/>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chemeClr val="lt1"/>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chemeClr val="lt1"/>
                    </a:solidFill>
                  </a:tcPr>
                </a:tc>
              </a:tr>
              <a:tr h="342050">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B2A0C7"/>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B2A0C7"/>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chemeClr val="lt1"/>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chemeClr val="lt1"/>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chemeClr val="lt1"/>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chemeClr val="lt1"/>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chemeClr val="lt1"/>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chemeClr val="lt1"/>
                    </a:solidFill>
                  </a:tcPr>
                </a:tc>
              </a:tr>
              <a:tr h="342050">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B2A0C7"/>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B2A0C7"/>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chemeClr val="lt1"/>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chemeClr val="lt1"/>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chemeClr val="lt1"/>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chemeClr val="lt1"/>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chemeClr val="lt1"/>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chemeClr val="lt1"/>
                    </a:solidFill>
                  </a:tcPr>
                </a:tc>
              </a:tr>
              <a:tr h="342050">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B2A0C7"/>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B2A0C7"/>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chemeClr val="lt1"/>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chemeClr val="lt1"/>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chemeClr val="lt1"/>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chemeClr val="lt1"/>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chemeClr val="lt1"/>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chemeClr val="lt1"/>
                    </a:solidFill>
                  </a:tcPr>
                </a:tc>
              </a:tr>
              <a:tr h="342050">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B2A0C7"/>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B2A0C7"/>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chemeClr val="lt1"/>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chemeClr val="lt1"/>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chemeClr val="lt1"/>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chemeClr val="lt1"/>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chemeClr val="lt1"/>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chemeClr val="lt1"/>
                    </a:solidFill>
                  </a:tcPr>
                </a:tc>
              </a:tr>
            </a:tbl>
          </a:graphicData>
        </a:graphic>
      </p:graphicFrame>
      <p:sp>
        <p:nvSpPr>
          <p:cNvPr id="1634" name="Shape 1634"/>
          <p:cNvSpPr txBox="1"/>
          <p:nvPr/>
        </p:nvSpPr>
        <p:spPr>
          <a:xfrm>
            <a:off x="4895288" y="4962464"/>
            <a:ext cx="2252690" cy="369332"/>
          </a:xfrm>
          <a:prstGeom prst="rect">
            <a:avLst/>
          </a:prstGeom>
          <a:noFill/>
          <a:ln>
            <a:noFill/>
          </a:ln>
        </p:spPr>
        <p:txBody>
          <a:bodyPr anchorCtr="0" anchor="t" bIns="45700" lIns="91425" rIns="91425" wrap="square" tIns="45700">
            <a:noAutofit/>
          </a:bodyPr>
          <a:lstStyle/>
          <a:p>
            <a:pPr indent="-114300" lvl="0" marL="0" marR="0" rtl="0" algn="l">
              <a:lnSpc>
                <a:spcPct val="100000"/>
              </a:lnSpc>
              <a:spcBef>
                <a:spcPts val="0"/>
              </a:spcBef>
              <a:spcAft>
                <a:spcPts val="0"/>
              </a:spcAft>
              <a:buClr>
                <a:srgbClr val="000000"/>
              </a:buClr>
              <a:buSzPts val="1800"/>
              <a:buFont typeface="Calibri"/>
              <a:buNone/>
            </a:pPr>
            <a:r>
              <a:rPr b="0" i="0" lang="en-US" sz="1800" u="none" cap="none" strike="noStrike">
                <a:solidFill>
                  <a:srgbClr val="000000"/>
                </a:solidFill>
                <a:latin typeface="Calibri"/>
                <a:ea typeface="Calibri"/>
                <a:cs typeface="Calibri"/>
                <a:sym typeface="Calibri"/>
              </a:rPr>
              <a:t>Contrast Data (Brains)</a:t>
            </a:r>
          </a:p>
        </p:txBody>
      </p:sp>
      <p:sp>
        <p:nvSpPr>
          <p:cNvPr id="1635" name="Shape 1635"/>
          <p:cNvSpPr txBox="1"/>
          <p:nvPr/>
        </p:nvSpPr>
        <p:spPr>
          <a:xfrm>
            <a:off x="5596625" y="4538273"/>
            <a:ext cx="800219" cy="369332"/>
          </a:xfrm>
          <a:prstGeom prst="rect">
            <a:avLst/>
          </a:prstGeom>
          <a:noFill/>
          <a:ln>
            <a:noFill/>
          </a:ln>
        </p:spPr>
        <p:txBody>
          <a:bodyPr anchorCtr="0" anchor="t" bIns="45700" lIns="91425" rIns="91425" wrap="square" tIns="45700">
            <a:noAutofit/>
          </a:bodyPr>
          <a:lstStyle/>
          <a:p>
            <a:pPr indent="-114300" lvl="0" marL="0" marR="0" rtl="0" algn="l">
              <a:lnSpc>
                <a:spcPct val="100000"/>
              </a:lnSpc>
              <a:spcBef>
                <a:spcPts val="0"/>
              </a:spcBef>
              <a:spcAft>
                <a:spcPts val="0"/>
              </a:spcAft>
              <a:buClr>
                <a:srgbClr val="000000"/>
              </a:buClr>
              <a:buSzPts val="1800"/>
              <a:buFont typeface="Calibri"/>
              <a:buNone/>
            </a:pPr>
            <a:r>
              <a:rPr b="0" i="0" lang="en-US" sz="1800" u="none" cap="none" strike="noStrike">
                <a:solidFill>
                  <a:srgbClr val="000000"/>
                </a:solidFill>
                <a:latin typeface="Calibri"/>
                <a:ea typeface="Calibri"/>
                <a:cs typeface="Calibri"/>
                <a:sym typeface="Calibri"/>
              </a:rPr>
              <a:t>Voxels</a:t>
            </a:r>
          </a:p>
        </p:txBody>
      </p:sp>
      <p:cxnSp>
        <p:nvCxnSpPr>
          <p:cNvPr id="1636" name="Shape 1636"/>
          <p:cNvCxnSpPr>
            <a:stCxn id="1635" idx="1"/>
          </p:cNvCxnSpPr>
          <p:nvPr/>
        </p:nvCxnSpPr>
        <p:spPr>
          <a:xfrm rot="10800000">
            <a:off x="3321425" y="4722939"/>
            <a:ext cx="2275200" cy="0"/>
          </a:xfrm>
          <a:prstGeom prst="straightConnector1">
            <a:avLst/>
          </a:prstGeom>
          <a:noFill/>
          <a:ln cap="flat" cmpd="sng" w="50800">
            <a:solidFill>
              <a:srgbClr val="A5A5A5"/>
            </a:solidFill>
            <a:prstDash val="solid"/>
            <a:round/>
            <a:headEnd len="med" w="med" type="none"/>
            <a:tailEnd len="lg" w="lg" type="stealth"/>
          </a:ln>
          <a:effectLst>
            <a:outerShdw blurRad="40000" rotWithShape="0" dir="5400000" dist="20000">
              <a:srgbClr val="000000">
                <a:alpha val="37647"/>
              </a:srgbClr>
            </a:outerShdw>
          </a:effectLst>
        </p:spPr>
      </p:cxnSp>
      <p:cxnSp>
        <p:nvCxnSpPr>
          <p:cNvPr id="1637" name="Shape 1637"/>
          <p:cNvCxnSpPr>
            <a:stCxn id="1635" idx="3"/>
          </p:cNvCxnSpPr>
          <p:nvPr/>
        </p:nvCxnSpPr>
        <p:spPr>
          <a:xfrm>
            <a:off x="6396844" y="4722939"/>
            <a:ext cx="2271300" cy="0"/>
          </a:xfrm>
          <a:prstGeom prst="straightConnector1">
            <a:avLst/>
          </a:prstGeom>
          <a:noFill/>
          <a:ln cap="flat" cmpd="sng" w="50800">
            <a:solidFill>
              <a:srgbClr val="A5A5A5"/>
            </a:solidFill>
            <a:prstDash val="solid"/>
            <a:round/>
            <a:headEnd len="med" w="med" type="none"/>
            <a:tailEnd len="lg" w="lg" type="stealth"/>
          </a:ln>
          <a:effectLst>
            <a:outerShdw blurRad="40000" rotWithShape="0" dir="5400000" dist="20000">
              <a:srgbClr val="000000">
                <a:alpha val="37647"/>
              </a:srgbClr>
            </a:outerShdw>
          </a:effectLst>
        </p:spPr>
      </p:cxnSp>
      <p:sp>
        <p:nvSpPr>
          <p:cNvPr id="1638" name="Shape 1638"/>
          <p:cNvSpPr txBox="1"/>
          <p:nvPr/>
        </p:nvSpPr>
        <p:spPr>
          <a:xfrm>
            <a:off x="224118" y="4962464"/>
            <a:ext cx="2636359" cy="369332"/>
          </a:xfrm>
          <a:prstGeom prst="rect">
            <a:avLst/>
          </a:prstGeom>
          <a:noFill/>
          <a:ln>
            <a:noFill/>
          </a:ln>
        </p:spPr>
        <p:txBody>
          <a:bodyPr anchorCtr="0" anchor="t" bIns="45700" lIns="91425" rIns="91425" wrap="square" tIns="45700">
            <a:noAutofit/>
          </a:bodyPr>
          <a:lstStyle/>
          <a:p>
            <a:pPr indent="-114300" lvl="0" marL="0" marR="0" rtl="0" algn="l">
              <a:lnSpc>
                <a:spcPct val="100000"/>
              </a:lnSpc>
              <a:spcBef>
                <a:spcPts val="0"/>
              </a:spcBef>
              <a:spcAft>
                <a:spcPts val="0"/>
              </a:spcAft>
              <a:buClr>
                <a:srgbClr val="000000"/>
              </a:buClr>
              <a:buSzPts val="1800"/>
              <a:buFont typeface="Calibri"/>
              <a:buNone/>
            </a:pPr>
            <a:r>
              <a:rPr b="0" i="0" lang="en-US" sz="1800" u="none" cap="none" strike="noStrike">
                <a:solidFill>
                  <a:srgbClr val="000000"/>
                </a:solidFill>
                <a:latin typeface="Calibri"/>
                <a:ea typeface="Calibri"/>
                <a:cs typeface="Calibri"/>
                <a:sym typeface="Calibri"/>
              </a:rPr>
              <a:t>Groups, Genes, and Stress</a:t>
            </a:r>
          </a:p>
        </p:txBody>
      </p:sp>
      <p:sp>
        <p:nvSpPr>
          <p:cNvPr id="1639" name="Shape 1639"/>
          <p:cNvSpPr txBox="1"/>
          <p:nvPr/>
        </p:nvSpPr>
        <p:spPr>
          <a:xfrm>
            <a:off x="112059" y="1453943"/>
            <a:ext cx="3868291" cy="369332"/>
          </a:xfrm>
          <a:prstGeom prst="rect">
            <a:avLst/>
          </a:prstGeom>
          <a:noFill/>
          <a:ln>
            <a:noFill/>
          </a:ln>
        </p:spPr>
        <p:txBody>
          <a:bodyPr anchorCtr="0" anchor="t" bIns="45700" lIns="91425" rIns="91425" wrap="square" tIns="45700">
            <a:noAutofit/>
          </a:bodyPr>
          <a:lstStyle/>
          <a:p>
            <a:pPr indent="-114300" lvl="0" marL="0" marR="0" rtl="0" algn="l">
              <a:lnSpc>
                <a:spcPct val="100000"/>
              </a:lnSpc>
              <a:spcBef>
                <a:spcPts val="0"/>
              </a:spcBef>
              <a:spcAft>
                <a:spcPts val="0"/>
              </a:spcAft>
              <a:buClr>
                <a:srgbClr val="B2A0C7"/>
              </a:buClr>
              <a:buSzPts val="1800"/>
              <a:buFont typeface="Calibri"/>
              <a:buNone/>
            </a:pPr>
            <a:r>
              <a:rPr b="0" i="0" lang="en-US" sz="1800" u="none" cap="none" strike="noStrike">
                <a:solidFill>
                  <a:srgbClr val="B2A0C7"/>
                </a:solidFill>
                <a:latin typeface="Calibri"/>
                <a:ea typeface="Calibri"/>
                <a:cs typeface="Calibri"/>
                <a:sym typeface="Calibri"/>
              </a:rPr>
              <a:t>Group: 1 Variable that spans 2 columns</a:t>
            </a:r>
          </a:p>
        </p:txBody>
      </p:sp>
      <p:graphicFrame>
        <p:nvGraphicFramePr>
          <p:cNvPr id="1640" name="Shape 1640"/>
          <p:cNvGraphicFramePr/>
          <p:nvPr/>
        </p:nvGraphicFramePr>
        <p:xfrm>
          <a:off x="3321320" y="1966467"/>
          <a:ext cx="3000000" cy="3000000"/>
        </p:xfrm>
        <a:graphic>
          <a:graphicData uri="http://schemas.openxmlformats.org/drawingml/2006/table">
            <a:tbl>
              <a:tblPr bandRow="1" firstRow="1">
                <a:noFill/>
                <a:tableStyleId>{431F3E91-BA45-4D90-8841-192D94973009}</a:tableStyleId>
              </a:tblPr>
              <a:tblGrid>
                <a:gridCol w="356450"/>
                <a:gridCol w="356450"/>
                <a:gridCol w="356450"/>
                <a:gridCol w="356450"/>
                <a:gridCol w="356450"/>
                <a:gridCol w="356450"/>
                <a:gridCol w="356450"/>
                <a:gridCol w="356450"/>
                <a:gridCol w="356450"/>
                <a:gridCol w="356450"/>
                <a:gridCol w="356450"/>
                <a:gridCol w="356450"/>
                <a:gridCol w="356450"/>
                <a:gridCol w="356450"/>
                <a:gridCol w="356450"/>
              </a:tblGrid>
              <a:tr h="342050">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rPr lang="en-US" sz="1800"/>
                        <a:t>…</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r>
              <a:tr h="342050">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rPr lang="en-US" sz="1800"/>
                        <a:t>…</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r>
              <a:tr h="342050">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rPr lang="en-US" sz="1800"/>
                        <a:t>…</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r>
              <a:tr h="342050">
                <a:tc>
                  <a:txBody>
                    <a:bodyPr>
                      <a:noAutofit/>
                    </a:bodyPr>
                    <a:lstStyle/>
                    <a:p>
                      <a:pPr indent="0" lvl="0" marL="0" marR="0" rtl="0" algn="l">
                        <a:spcBef>
                          <a:spcPts val="0"/>
                        </a:spcBef>
                        <a:buNone/>
                      </a:pPr>
                      <a:r>
                        <a:rPr lang="en-US" sz="1800"/>
                        <a:t>…</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A5A5A5"/>
                      </a:solidFill>
                      <a:prstDash val="solid"/>
                      <a:round/>
                      <a:headEnd len="med" w="med" type="none"/>
                      <a:tailEnd len="med" w="med" type="none"/>
                    </a:lnB>
                  </a:tcPr>
                </a:tc>
                <a:tc>
                  <a:txBody>
                    <a:bodyPr>
                      <a:noAutofit/>
                    </a:bodyPr>
                    <a:lstStyle/>
                    <a:p>
                      <a:pPr indent="0" lvl="0" marL="0" marR="0" rtl="0" algn="l">
                        <a:spcBef>
                          <a:spcPts val="0"/>
                        </a:spcBef>
                        <a:buNone/>
                      </a:pPr>
                      <a:r>
                        <a:rPr lang="en-US" sz="1800"/>
                        <a:t>…</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A5A5A5"/>
                      </a:solidFill>
                      <a:prstDash val="solid"/>
                      <a:round/>
                      <a:headEnd len="med" w="med" type="none"/>
                      <a:tailEnd len="med" w="med" type="none"/>
                    </a:lnB>
                  </a:tcPr>
                </a:tc>
                <a:tc>
                  <a:txBody>
                    <a:bodyPr>
                      <a:noAutofit/>
                    </a:bodyPr>
                    <a:lstStyle/>
                    <a:p>
                      <a:pPr indent="0" lvl="0" marL="0" marR="0" rtl="0" algn="l">
                        <a:spcBef>
                          <a:spcPts val="0"/>
                        </a:spcBef>
                        <a:buNone/>
                      </a:pPr>
                      <a:r>
                        <a:rPr lang="en-US" sz="1800"/>
                        <a:t>…</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A5A5A5"/>
                      </a:solidFill>
                      <a:prstDash val="solid"/>
                      <a:round/>
                      <a:headEnd len="med" w="med" type="none"/>
                      <a:tailEnd len="med" w="med" type="none"/>
                    </a:lnB>
                  </a:tcPr>
                </a:tc>
                <a:tc>
                  <a:txBody>
                    <a:bodyPr>
                      <a:noAutofit/>
                    </a:bodyPr>
                    <a:lstStyle/>
                    <a:p>
                      <a:pPr indent="0" lvl="0" marL="0" marR="0" rtl="0" algn="l">
                        <a:spcBef>
                          <a:spcPts val="0"/>
                        </a:spcBef>
                        <a:buNone/>
                      </a:pPr>
                      <a:r>
                        <a:rPr lang="en-US" sz="1800"/>
                        <a:t>…</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A5A5A5"/>
                      </a:solidFill>
                      <a:prstDash val="solid"/>
                      <a:round/>
                      <a:headEnd len="med" w="med" type="none"/>
                      <a:tailEnd len="med" w="med" type="none"/>
                    </a:lnB>
                  </a:tcPr>
                </a:tc>
                <a:tc>
                  <a:txBody>
                    <a:bodyPr>
                      <a:noAutofit/>
                    </a:bodyPr>
                    <a:lstStyle/>
                    <a:p>
                      <a:pPr indent="0" lvl="0" marL="0" marR="0" rtl="0" algn="l">
                        <a:spcBef>
                          <a:spcPts val="0"/>
                        </a:spcBef>
                        <a:buNone/>
                      </a:pPr>
                      <a:r>
                        <a:rPr lang="en-US" sz="1800"/>
                        <a:t>…</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A5A5A5"/>
                      </a:solidFill>
                      <a:prstDash val="solid"/>
                      <a:round/>
                      <a:headEnd len="med" w="med" type="none"/>
                      <a:tailEnd len="med" w="med" type="none"/>
                    </a:lnB>
                  </a:tcPr>
                </a:tc>
                <a:tc>
                  <a:txBody>
                    <a:bodyPr>
                      <a:noAutofit/>
                    </a:bodyPr>
                    <a:lstStyle/>
                    <a:p>
                      <a:pPr indent="0" lvl="0" marL="0" marR="0" rtl="0" algn="l">
                        <a:spcBef>
                          <a:spcPts val="0"/>
                        </a:spcBef>
                        <a:buNone/>
                      </a:pPr>
                      <a:r>
                        <a:rPr lang="en-US" sz="1800"/>
                        <a:t>…</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A5A5A5"/>
                      </a:solidFill>
                      <a:prstDash val="solid"/>
                      <a:round/>
                      <a:headEnd len="med" w="med" type="none"/>
                      <a:tailEnd len="med" w="med" type="none"/>
                    </a:lnB>
                  </a:tcPr>
                </a:tc>
                <a:tc>
                  <a:txBody>
                    <a:bodyPr>
                      <a:noAutofit/>
                    </a:bodyPr>
                    <a:lstStyle/>
                    <a:p>
                      <a:pPr indent="0" lvl="0" marL="0" marR="0" rtl="0" algn="l">
                        <a:spcBef>
                          <a:spcPts val="0"/>
                        </a:spcBef>
                        <a:buNone/>
                      </a:pPr>
                      <a:r>
                        <a:rPr lang="en-US" sz="1800"/>
                        <a:t>…</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A5A5A5"/>
                      </a:solidFill>
                      <a:prstDash val="solid"/>
                      <a:round/>
                      <a:headEnd len="med" w="med" type="none"/>
                      <a:tailEnd len="med" w="med" type="none"/>
                    </a:lnB>
                  </a:tcPr>
                </a:tc>
                <a:tc>
                  <a:txBody>
                    <a:bodyPr>
                      <a:noAutofit/>
                    </a:bodyPr>
                    <a:lstStyle/>
                    <a:p>
                      <a:pPr indent="0" lvl="0" marL="0" marR="0" rtl="0" algn="l">
                        <a:spcBef>
                          <a:spcPts val="0"/>
                        </a:spcBef>
                        <a:buNone/>
                      </a:pPr>
                      <a:r>
                        <a:rPr lang="en-US" sz="1800"/>
                        <a:t>…</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A5A5A5"/>
                      </a:solidFill>
                      <a:prstDash val="solid"/>
                      <a:round/>
                      <a:headEnd len="med" w="med" type="none"/>
                      <a:tailEnd len="med" w="med" type="none"/>
                    </a:lnB>
                  </a:tcPr>
                </a:tc>
                <a:tc>
                  <a:txBody>
                    <a:bodyPr>
                      <a:noAutofit/>
                    </a:bodyPr>
                    <a:lstStyle/>
                    <a:p>
                      <a:pPr indent="0" lvl="0" marL="0" marR="0" rtl="0" algn="l">
                        <a:spcBef>
                          <a:spcPts val="0"/>
                        </a:spcBef>
                        <a:buNone/>
                      </a:pPr>
                      <a:r>
                        <a:rPr lang="en-US" sz="1800"/>
                        <a:t>…</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A5A5A5"/>
                      </a:solidFill>
                      <a:prstDash val="solid"/>
                      <a:round/>
                      <a:headEnd len="med" w="med" type="none"/>
                      <a:tailEnd len="med" w="med" type="none"/>
                    </a:lnB>
                  </a:tcPr>
                </a:tc>
                <a:tc>
                  <a:txBody>
                    <a:bodyPr>
                      <a:noAutofit/>
                    </a:bodyPr>
                    <a:lstStyle/>
                    <a:p>
                      <a:pPr indent="0" lvl="0" marL="0" marR="0" rtl="0" algn="l">
                        <a:spcBef>
                          <a:spcPts val="0"/>
                        </a:spcBef>
                        <a:buNone/>
                      </a:pPr>
                      <a:r>
                        <a:rPr lang="en-US" sz="1800"/>
                        <a:t>…</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A5A5A5"/>
                      </a:solidFill>
                      <a:prstDash val="solid"/>
                      <a:round/>
                      <a:headEnd len="med" w="med" type="none"/>
                      <a:tailEnd len="med" w="med" type="none"/>
                    </a:lnB>
                  </a:tcPr>
                </a:tc>
                <a:tc>
                  <a:txBody>
                    <a:bodyPr>
                      <a:noAutofit/>
                    </a:bodyPr>
                    <a:lstStyle/>
                    <a:p>
                      <a:pPr indent="0" lvl="0" marL="0" marR="0" rtl="0" algn="l">
                        <a:spcBef>
                          <a:spcPts val="0"/>
                        </a:spcBef>
                        <a:buNone/>
                      </a:pPr>
                      <a:r>
                        <a:rPr lang="en-US" sz="1800"/>
                        <a:t>…</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A5A5A5"/>
                      </a:solidFill>
                      <a:prstDash val="solid"/>
                      <a:round/>
                      <a:headEnd len="med" w="med" type="none"/>
                      <a:tailEnd len="med" w="med" type="none"/>
                    </a:lnB>
                  </a:tcPr>
                </a:tc>
                <a:tc>
                  <a:txBody>
                    <a:bodyPr>
                      <a:noAutofit/>
                    </a:bodyPr>
                    <a:lstStyle/>
                    <a:p>
                      <a:pPr indent="0" lvl="0" marL="0" marR="0" rtl="0" algn="l">
                        <a:spcBef>
                          <a:spcPts val="0"/>
                        </a:spcBef>
                        <a:buNone/>
                      </a:pPr>
                      <a:r>
                        <a:rPr lang="en-US" sz="1800"/>
                        <a:t>…</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A5A5A5"/>
                      </a:solidFill>
                      <a:prstDash val="solid"/>
                      <a:round/>
                      <a:headEnd len="med" w="med" type="none"/>
                      <a:tailEnd len="med" w="med" type="none"/>
                    </a:lnB>
                  </a:tcPr>
                </a:tc>
                <a:tc>
                  <a:txBody>
                    <a:bodyPr>
                      <a:noAutofit/>
                    </a:bodyPr>
                    <a:lstStyle/>
                    <a:p>
                      <a:pPr indent="0" lvl="0" marL="0" marR="0" rtl="0" algn="l">
                        <a:spcBef>
                          <a:spcPts val="0"/>
                        </a:spcBef>
                        <a:buNone/>
                      </a:pPr>
                      <a:r>
                        <a:rPr lang="en-US" sz="1800"/>
                        <a:t>…</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A5A5A5"/>
                      </a:solidFill>
                      <a:prstDash val="solid"/>
                      <a:round/>
                      <a:headEnd len="med" w="med" type="none"/>
                      <a:tailEnd len="med" w="med" type="none"/>
                    </a:lnB>
                  </a:tcPr>
                </a:tc>
                <a:tc>
                  <a:txBody>
                    <a:bodyPr>
                      <a:noAutofit/>
                    </a:bodyPr>
                    <a:lstStyle/>
                    <a:p>
                      <a:pPr indent="0" lvl="0" marL="0" marR="0" rtl="0" algn="l">
                        <a:spcBef>
                          <a:spcPts val="0"/>
                        </a:spcBef>
                        <a:buNone/>
                      </a:pPr>
                      <a:r>
                        <a:rPr lang="en-US" sz="1800"/>
                        <a:t>…</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A5A5A5"/>
                      </a:solidFill>
                      <a:prstDash val="solid"/>
                      <a:round/>
                      <a:headEnd len="med" w="med" type="none"/>
                      <a:tailEnd len="med" w="med" type="none"/>
                    </a:lnB>
                  </a:tcPr>
                </a:tc>
                <a:tc>
                  <a:txBody>
                    <a:bodyPr>
                      <a:noAutofit/>
                    </a:bodyPr>
                    <a:lstStyle/>
                    <a:p>
                      <a:pPr indent="0" lvl="0" marL="0" marR="0" rtl="0" algn="l">
                        <a:spcBef>
                          <a:spcPts val="0"/>
                        </a:spcBef>
                        <a:buNone/>
                      </a:pPr>
                      <a:r>
                        <a:rPr lang="en-US" sz="1800"/>
                        <a:t>…</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A5A5A5"/>
                      </a:solidFill>
                      <a:prstDash val="solid"/>
                      <a:round/>
                      <a:headEnd len="med" w="med" type="none"/>
                      <a:tailEnd len="med" w="med" type="none"/>
                    </a:lnB>
                  </a:tcPr>
                </a:tc>
              </a:tr>
              <a:tr h="342050">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rPr lang="en-US" sz="1800">
                          <a:solidFill>
                            <a:schemeClr val="lt1"/>
                          </a:solidFill>
                        </a:rPr>
                        <a:t>…</a:t>
                      </a:r>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r>
              <a:tr h="342050">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rPr lang="en-US" sz="1800">
                          <a:solidFill>
                            <a:schemeClr val="lt1"/>
                          </a:solidFill>
                        </a:rPr>
                        <a:t>…</a:t>
                      </a:r>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r>
              <a:tr h="342050">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rPr lang="en-US" sz="1800">
                          <a:solidFill>
                            <a:schemeClr val="lt1"/>
                          </a:solidFill>
                        </a:rPr>
                        <a:t>…</a:t>
                      </a:r>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r>
            </a:tbl>
          </a:graphicData>
        </a:graphic>
      </p:graphicFrame>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44" name="Shape 1644"/>
        <p:cNvGrpSpPr/>
        <p:nvPr/>
      </p:nvGrpSpPr>
      <p:grpSpPr>
        <a:xfrm>
          <a:off x="0" y="0"/>
          <a:ext cx="0" cy="0"/>
          <a:chOff x="0" y="0"/>
          <a:chExt cx="0" cy="0"/>
        </a:xfrm>
      </p:grpSpPr>
      <p:graphicFrame>
        <p:nvGraphicFramePr>
          <p:cNvPr id="1645" name="Shape 1645"/>
          <p:cNvGraphicFramePr/>
          <p:nvPr/>
        </p:nvGraphicFramePr>
        <p:xfrm>
          <a:off x="112059" y="1960345"/>
          <a:ext cx="3000000" cy="3000000"/>
        </p:xfrm>
        <a:graphic>
          <a:graphicData uri="http://schemas.openxmlformats.org/drawingml/2006/table">
            <a:tbl>
              <a:tblPr bandRow="1" firstRow="1">
                <a:noFill/>
                <a:tableStyleId>{431F3E91-BA45-4D90-8841-192D94973009}</a:tableStyleId>
              </a:tblPr>
              <a:tblGrid>
                <a:gridCol w="356450"/>
                <a:gridCol w="356450"/>
                <a:gridCol w="356450"/>
                <a:gridCol w="356450"/>
                <a:gridCol w="356450"/>
                <a:gridCol w="356450"/>
                <a:gridCol w="356450"/>
                <a:gridCol w="356450"/>
              </a:tblGrid>
              <a:tr h="342050">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B2A0C7"/>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B2A0C7"/>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92CCD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92CCD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chemeClr val="lt1"/>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chemeClr val="lt1"/>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chemeClr val="lt1"/>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chemeClr val="lt1"/>
                    </a:solidFill>
                  </a:tcPr>
                </a:tc>
              </a:tr>
              <a:tr h="342050">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B2A0C7"/>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B2A0C7"/>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92CCD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92CCD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chemeClr val="lt1"/>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chemeClr val="lt1"/>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chemeClr val="lt1"/>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chemeClr val="lt1"/>
                    </a:solidFill>
                  </a:tcPr>
                </a:tc>
              </a:tr>
              <a:tr h="342050">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B2A0C7"/>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B2A0C7"/>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92CCD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92CCD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chemeClr val="lt1"/>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chemeClr val="lt1"/>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chemeClr val="lt1"/>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chemeClr val="lt1"/>
                    </a:solidFill>
                  </a:tcPr>
                </a:tc>
              </a:tr>
              <a:tr h="342050">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B2A0C7"/>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B2A0C7"/>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92CCD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92CCD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chemeClr val="lt1"/>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chemeClr val="lt1"/>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chemeClr val="lt1"/>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chemeClr val="lt1"/>
                    </a:solidFill>
                  </a:tcPr>
                </a:tc>
              </a:tr>
              <a:tr h="342050">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B2A0C7"/>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B2A0C7"/>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92CCD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92CCD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chemeClr val="lt1"/>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chemeClr val="lt1"/>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chemeClr val="lt1"/>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chemeClr val="lt1"/>
                    </a:solidFill>
                  </a:tcPr>
                </a:tc>
              </a:tr>
              <a:tr h="342050">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B2A0C7"/>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B2A0C7"/>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92CCD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92CCD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chemeClr val="lt1"/>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chemeClr val="lt1"/>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chemeClr val="lt1"/>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chemeClr val="lt1"/>
                    </a:solidFill>
                  </a:tcPr>
                </a:tc>
              </a:tr>
              <a:tr h="342050">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B2A0C7"/>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B2A0C7"/>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92CCD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92CCD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chemeClr val="lt1"/>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chemeClr val="lt1"/>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chemeClr val="lt1"/>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chemeClr val="lt1"/>
                    </a:solidFill>
                  </a:tcPr>
                </a:tc>
              </a:tr>
            </a:tbl>
          </a:graphicData>
        </a:graphic>
      </p:graphicFrame>
      <p:sp>
        <p:nvSpPr>
          <p:cNvPr id="1646" name="Shape 1646"/>
          <p:cNvSpPr txBox="1"/>
          <p:nvPr/>
        </p:nvSpPr>
        <p:spPr>
          <a:xfrm>
            <a:off x="4895288" y="4962464"/>
            <a:ext cx="2252690" cy="369332"/>
          </a:xfrm>
          <a:prstGeom prst="rect">
            <a:avLst/>
          </a:prstGeom>
          <a:noFill/>
          <a:ln>
            <a:noFill/>
          </a:ln>
        </p:spPr>
        <p:txBody>
          <a:bodyPr anchorCtr="0" anchor="t" bIns="45700" lIns="91425" rIns="91425" wrap="square" tIns="45700">
            <a:noAutofit/>
          </a:bodyPr>
          <a:lstStyle/>
          <a:p>
            <a:pPr indent="-114300" lvl="0" marL="0" marR="0" rtl="0" algn="l">
              <a:lnSpc>
                <a:spcPct val="100000"/>
              </a:lnSpc>
              <a:spcBef>
                <a:spcPts val="0"/>
              </a:spcBef>
              <a:spcAft>
                <a:spcPts val="0"/>
              </a:spcAft>
              <a:buClr>
                <a:srgbClr val="000000"/>
              </a:buClr>
              <a:buSzPts val="1800"/>
              <a:buFont typeface="Calibri"/>
              <a:buNone/>
            </a:pPr>
            <a:r>
              <a:rPr b="0" i="0" lang="en-US" sz="1800" u="none" cap="none" strike="noStrike">
                <a:solidFill>
                  <a:srgbClr val="000000"/>
                </a:solidFill>
                <a:latin typeface="Calibri"/>
                <a:ea typeface="Calibri"/>
                <a:cs typeface="Calibri"/>
                <a:sym typeface="Calibri"/>
              </a:rPr>
              <a:t>Contrast Data (Brains)</a:t>
            </a:r>
          </a:p>
        </p:txBody>
      </p:sp>
      <p:sp>
        <p:nvSpPr>
          <p:cNvPr id="1647" name="Shape 1647"/>
          <p:cNvSpPr txBox="1"/>
          <p:nvPr/>
        </p:nvSpPr>
        <p:spPr>
          <a:xfrm>
            <a:off x="5596625" y="4538273"/>
            <a:ext cx="800219" cy="369332"/>
          </a:xfrm>
          <a:prstGeom prst="rect">
            <a:avLst/>
          </a:prstGeom>
          <a:noFill/>
          <a:ln>
            <a:noFill/>
          </a:ln>
        </p:spPr>
        <p:txBody>
          <a:bodyPr anchorCtr="0" anchor="t" bIns="45700" lIns="91425" rIns="91425" wrap="square" tIns="45700">
            <a:noAutofit/>
          </a:bodyPr>
          <a:lstStyle/>
          <a:p>
            <a:pPr indent="-114300" lvl="0" marL="0" marR="0" rtl="0" algn="l">
              <a:lnSpc>
                <a:spcPct val="100000"/>
              </a:lnSpc>
              <a:spcBef>
                <a:spcPts val="0"/>
              </a:spcBef>
              <a:spcAft>
                <a:spcPts val="0"/>
              </a:spcAft>
              <a:buClr>
                <a:srgbClr val="000000"/>
              </a:buClr>
              <a:buSzPts val="1800"/>
              <a:buFont typeface="Calibri"/>
              <a:buNone/>
            </a:pPr>
            <a:r>
              <a:rPr b="0" i="0" lang="en-US" sz="1800" u="none" cap="none" strike="noStrike">
                <a:solidFill>
                  <a:srgbClr val="000000"/>
                </a:solidFill>
                <a:latin typeface="Calibri"/>
                <a:ea typeface="Calibri"/>
                <a:cs typeface="Calibri"/>
                <a:sym typeface="Calibri"/>
              </a:rPr>
              <a:t>Voxels</a:t>
            </a:r>
          </a:p>
        </p:txBody>
      </p:sp>
      <p:cxnSp>
        <p:nvCxnSpPr>
          <p:cNvPr id="1648" name="Shape 1648"/>
          <p:cNvCxnSpPr>
            <a:stCxn id="1647" idx="1"/>
          </p:cNvCxnSpPr>
          <p:nvPr/>
        </p:nvCxnSpPr>
        <p:spPr>
          <a:xfrm rot="10800000">
            <a:off x="3321425" y="4722939"/>
            <a:ext cx="2275200" cy="0"/>
          </a:xfrm>
          <a:prstGeom prst="straightConnector1">
            <a:avLst/>
          </a:prstGeom>
          <a:noFill/>
          <a:ln cap="flat" cmpd="sng" w="50800">
            <a:solidFill>
              <a:srgbClr val="A5A5A5"/>
            </a:solidFill>
            <a:prstDash val="solid"/>
            <a:round/>
            <a:headEnd len="med" w="med" type="none"/>
            <a:tailEnd len="lg" w="lg" type="stealth"/>
          </a:ln>
          <a:effectLst>
            <a:outerShdw blurRad="40000" rotWithShape="0" dir="5400000" dist="20000">
              <a:srgbClr val="000000">
                <a:alpha val="37647"/>
              </a:srgbClr>
            </a:outerShdw>
          </a:effectLst>
        </p:spPr>
      </p:cxnSp>
      <p:cxnSp>
        <p:nvCxnSpPr>
          <p:cNvPr id="1649" name="Shape 1649"/>
          <p:cNvCxnSpPr>
            <a:stCxn id="1647" idx="3"/>
          </p:cNvCxnSpPr>
          <p:nvPr/>
        </p:nvCxnSpPr>
        <p:spPr>
          <a:xfrm>
            <a:off x="6396844" y="4722939"/>
            <a:ext cx="2271300" cy="0"/>
          </a:xfrm>
          <a:prstGeom prst="straightConnector1">
            <a:avLst/>
          </a:prstGeom>
          <a:noFill/>
          <a:ln cap="flat" cmpd="sng" w="50800">
            <a:solidFill>
              <a:srgbClr val="A5A5A5"/>
            </a:solidFill>
            <a:prstDash val="solid"/>
            <a:round/>
            <a:headEnd len="med" w="med" type="none"/>
            <a:tailEnd len="lg" w="lg" type="stealth"/>
          </a:ln>
          <a:effectLst>
            <a:outerShdw blurRad="40000" rotWithShape="0" dir="5400000" dist="20000">
              <a:srgbClr val="000000">
                <a:alpha val="37647"/>
              </a:srgbClr>
            </a:outerShdw>
          </a:effectLst>
        </p:spPr>
      </p:cxnSp>
      <p:sp>
        <p:nvSpPr>
          <p:cNvPr id="1650" name="Shape 1650"/>
          <p:cNvSpPr txBox="1"/>
          <p:nvPr/>
        </p:nvSpPr>
        <p:spPr>
          <a:xfrm>
            <a:off x="224118" y="4962464"/>
            <a:ext cx="2636359" cy="369332"/>
          </a:xfrm>
          <a:prstGeom prst="rect">
            <a:avLst/>
          </a:prstGeom>
          <a:noFill/>
          <a:ln>
            <a:noFill/>
          </a:ln>
        </p:spPr>
        <p:txBody>
          <a:bodyPr anchorCtr="0" anchor="t" bIns="45700" lIns="91425" rIns="91425" wrap="square" tIns="45700">
            <a:noAutofit/>
          </a:bodyPr>
          <a:lstStyle/>
          <a:p>
            <a:pPr indent="-114300" lvl="0" marL="0" marR="0" rtl="0" algn="l">
              <a:lnSpc>
                <a:spcPct val="100000"/>
              </a:lnSpc>
              <a:spcBef>
                <a:spcPts val="0"/>
              </a:spcBef>
              <a:spcAft>
                <a:spcPts val="0"/>
              </a:spcAft>
              <a:buClr>
                <a:srgbClr val="000000"/>
              </a:buClr>
              <a:buSzPts val="1800"/>
              <a:buFont typeface="Calibri"/>
              <a:buNone/>
            </a:pPr>
            <a:r>
              <a:rPr b="0" i="0" lang="en-US" sz="1800" u="none" cap="none" strike="noStrike">
                <a:solidFill>
                  <a:srgbClr val="000000"/>
                </a:solidFill>
                <a:latin typeface="Calibri"/>
                <a:ea typeface="Calibri"/>
                <a:cs typeface="Calibri"/>
                <a:sym typeface="Calibri"/>
              </a:rPr>
              <a:t>Groups, Genes, and Stress</a:t>
            </a:r>
          </a:p>
        </p:txBody>
      </p:sp>
      <p:sp>
        <p:nvSpPr>
          <p:cNvPr id="1651" name="Shape 1651"/>
          <p:cNvSpPr txBox="1"/>
          <p:nvPr/>
        </p:nvSpPr>
        <p:spPr>
          <a:xfrm>
            <a:off x="112059" y="1453943"/>
            <a:ext cx="3794917" cy="369332"/>
          </a:xfrm>
          <a:prstGeom prst="rect">
            <a:avLst/>
          </a:prstGeom>
          <a:noFill/>
          <a:ln>
            <a:noFill/>
          </a:ln>
        </p:spPr>
        <p:txBody>
          <a:bodyPr anchorCtr="0" anchor="t" bIns="45700" lIns="91425" rIns="91425" wrap="square" tIns="45700">
            <a:noAutofit/>
          </a:bodyPr>
          <a:lstStyle/>
          <a:p>
            <a:pPr indent="-114300" lvl="0" marL="0" marR="0" rtl="0" algn="l">
              <a:lnSpc>
                <a:spcPct val="100000"/>
              </a:lnSpc>
              <a:spcBef>
                <a:spcPts val="0"/>
              </a:spcBef>
              <a:spcAft>
                <a:spcPts val="0"/>
              </a:spcAft>
              <a:buClr>
                <a:srgbClr val="92CCDC"/>
              </a:buClr>
              <a:buSzPts val="1800"/>
              <a:buFont typeface="Calibri"/>
              <a:buNone/>
            </a:pPr>
            <a:r>
              <a:rPr b="0" i="0" lang="en-US" sz="1800" u="none" cap="none" strike="noStrike">
                <a:solidFill>
                  <a:srgbClr val="92CCDC"/>
                </a:solidFill>
                <a:latin typeface="Calibri"/>
                <a:ea typeface="Calibri"/>
                <a:cs typeface="Calibri"/>
                <a:sym typeface="Calibri"/>
              </a:rPr>
              <a:t>FAAH: 1 Variable that spans 2 columns</a:t>
            </a:r>
          </a:p>
        </p:txBody>
      </p:sp>
      <p:graphicFrame>
        <p:nvGraphicFramePr>
          <p:cNvPr id="1652" name="Shape 1652"/>
          <p:cNvGraphicFramePr/>
          <p:nvPr/>
        </p:nvGraphicFramePr>
        <p:xfrm>
          <a:off x="3321320" y="1966467"/>
          <a:ext cx="3000000" cy="3000000"/>
        </p:xfrm>
        <a:graphic>
          <a:graphicData uri="http://schemas.openxmlformats.org/drawingml/2006/table">
            <a:tbl>
              <a:tblPr bandRow="1" firstRow="1">
                <a:noFill/>
                <a:tableStyleId>{431F3E91-BA45-4D90-8841-192D94973009}</a:tableStyleId>
              </a:tblPr>
              <a:tblGrid>
                <a:gridCol w="356450"/>
                <a:gridCol w="356450"/>
                <a:gridCol w="356450"/>
                <a:gridCol w="356450"/>
                <a:gridCol w="356450"/>
                <a:gridCol w="356450"/>
                <a:gridCol w="356450"/>
                <a:gridCol w="356450"/>
                <a:gridCol w="356450"/>
                <a:gridCol w="356450"/>
                <a:gridCol w="356450"/>
                <a:gridCol w="356450"/>
                <a:gridCol w="356450"/>
                <a:gridCol w="356450"/>
                <a:gridCol w="356450"/>
              </a:tblGrid>
              <a:tr h="342050">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rPr lang="en-US" sz="1800"/>
                        <a:t>…</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r>
              <a:tr h="342050">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rPr lang="en-US" sz="1800"/>
                        <a:t>…</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r>
              <a:tr h="342050">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rPr lang="en-US" sz="1800"/>
                        <a:t>…</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r>
              <a:tr h="342050">
                <a:tc>
                  <a:txBody>
                    <a:bodyPr>
                      <a:noAutofit/>
                    </a:bodyPr>
                    <a:lstStyle/>
                    <a:p>
                      <a:pPr indent="0" lvl="0" marL="0" marR="0" rtl="0" algn="l">
                        <a:spcBef>
                          <a:spcPts val="0"/>
                        </a:spcBef>
                        <a:buNone/>
                      </a:pPr>
                      <a:r>
                        <a:rPr lang="en-US" sz="1800"/>
                        <a:t>…</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A5A5A5"/>
                      </a:solidFill>
                      <a:prstDash val="solid"/>
                      <a:round/>
                      <a:headEnd len="med" w="med" type="none"/>
                      <a:tailEnd len="med" w="med" type="none"/>
                    </a:lnB>
                  </a:tcPr>
                </a:tc>
                <a:tc>
                  <a:txBody>
                    <a:bodyPr>
                      <a:noAutofit/>
                    </a:bodyPr>
                    <a:lstStyle/>
                    <a:p>
                      <a:pPr indent="0" lvl="0" marL="0" marR="0" rtl="0" algn="l">
                        <a:spcBef>
                          <a:spcPts val="0"/>
                        </a:spcBef>
                        <a:buNone/>
                      </a:pPr>
                      <a:r>
                        <a:rPr lang="en-US" sz="1800"/>
                        <a:t>…</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A5A5A5"/>
                      </a:solidFill>
                      <a:prstDash val="solid"/>
                      <a:round/>
                      <a:headEnd len="med" w="med" type="none"/>
                      <a:tailEnd len="med" w="med" type="none"/>
                    </a:lnB>
                  </a:tcPr>
                </a:tc>
                <a:tc>
                  <a:txBody>
                    <a:bodyPr>
                      <a:noAutofit/>
                    </a:bodyPr>
                    <a:lstStyle/>
                    <a:p>
                      <a:pPr indent="0" lvl="0" marL="0" marR="0" rtl="0" algn="l">
                        <a:spcBef>
                          <a:spcPts val="0"/>
                        </a:spcBef>
                        <a:buNone/>
                      </a:pPr>
                      <a:r>
                        <a:rPr lang="en-US" sz="1800"/>
                        <a:t>…</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A5A5A5"/>
                      </a:solidFill>
                      <a:prstDash val="solid"/>
                      <a:round/>
                      <a:headEnd len="med" w="med" type="none"/>
                      <a:tailEnd len="med" w="med" type="none"/>
                    </a:lnB>
                  </a:tcPr>
                </a:tc>
                <a:tc>
                  <a:txBody>
                    <a:bodyPr>
                      <a:noAutofit/>
                    </a:bodyPr>
                    <a:lstStyle/>
                    <a:p>
                      <a:pPr indent="0" lvl="0" marL="0" marR="0" rtl="0" algn="l">
                        <a:spcBef>
                          <a:spcPts val="0"/>
                        </a:spcBef>
                        <a:buNone/>
                      </a:pPr>
                      <a:r>
                        <a:rPr lang="en-US" sz="1800"/>
                        <a:t>…</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A5A5A5"/>
                      </a:solidFill>
                      <a:prstDash val="solid"/>
                      <a:round/>
                      <a:headEnd len="med" w="med" type="none"/>
                      <a:tailEnd len="med" w="med" type="none"/>
                    </a:lnB>
                  </a:tcPr>
                </a:tc>
                <a:tc>
                  <a:txBody>
                    <a:bodyPr>
                      <a:noAutofit/>
                    </a:bodyPr>
                    <a:lstStyle/>
                    <a:p>
                      <a:pPr indent="0" lvl="0" marL="0" marR="0" rtl="0" algn="l">
                        <a:spcBef>
                          <a:spcPts val="0"/>
                        </a:spcBef>
                        <a:buNone/>
                      </a:pPr>
                      <a:r>
                        <a:rPr lang="en-US" sz="1800"/>
                        <a:t>…</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A5A5A5"/>
                      </a:solidFill>
                      <a:prstDash val="solid"/>
                      <a:round/>
                      <a:headEnd len="med" w="med" type="none"/>
                      <a:tailEnd len="med" w="med" type="none"/>
                    </a:lnB>
                  </a:tcPr>
                </a:tc>
                <a:tc>
                  <a:txBody>
                    <a:bodyPr>
                      <a:noAutofit/>
                    </a:bodyPr>
                    <a:lstStyle/>
                    <a:p>
                      <a:pPr indent="0" lvl="0" marL="0" marR="0" rtl="0" algn="l">
                        <a:spcBef>
                          <a:spcPts val="0"/>
                        </a:spcBef>
                        <a:buNone/>
                      </a:pPr>
                      <a:r>
                        <a:rPr lang="en-US" sz="1800"/>
                        <a:t>…</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A5A5A5"/>
                      </a:solidFill>
                      <a:prstDash val="solid"/>
                      <a:round/>
                      <a:headEnd len="med" w="med" type="none"/>
                      <a:tailEnd len="med" w="med" type="none"/>
                    </a:lnB>
                  </a:tcPr>
                </a:tc>
                <a:tc>
                  <a:txBody>
                    <a:bodyPr>
                      <a:noAutofit/>
                    </a:bodyPr>
                    <a:lstStyle/>
                    <a:p>
                      <a:pPr indent="0" lvl="0" marL="0" marR="0" rtl="0" algn="l">
                        <a:spcBef>
                          <a:spcPts val="0"/>
                        </a:spcBef>
                        <a:buNone/>
                      </a:pPr>
                      <a:r>
                        <a:rPr lang="en-US" sz="1800"/>
                        <a:t>…</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A5A5A5"/>
                      </a:solidFill>
                      <a:prstDash val="solid"/>
                      <a:round/>
                      <a:headEnd len="med" w="med" type="none"/>
                      <a:tailEnd len="med" w="med" type="none"/>
                    </a:lnB>
                  </a:tcPr>
                </a:tc>
                <a:tc>
                  <a:txBody>
                    <a:bodyPr>
                      <a:noAutofit/>
                    </a:bodyPr>
                    <a:lstStyle/>
                    <a:p>
                      <a:pPr indent="0" lvl="0" marL="0" marR="0" rtl="0" algn="l">
                        <a:spcBef>
                          <a:spcPts val="0"/>
                        </a:spcBef>
                        <a:buNone/>
                      </a:pPr>
                      <a:r>
                        <a:rPr lang="en-US" sz="1800"/>
                        <a:t>…</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A5A5A5"/>
                      </a:solidFill>
                      <a:prstDash val="solid"/>
                      <a:round/>
                      <a:headEnd len="med" w="med" type="none"/>
                      <a:tailEnd len="med" w="med" type="none"/>
                    </a:lnB>
                  </a:tcPr>
                </a:tc>
                <a:tc>
                  <a:txBody>
                    <a:bodyPr>
                      <a:noAutofit/>
                    </a:bodyPr>
                    <a:lstStyle/>
                    <a:p>
                      <a:pPr indent="0" lvl="0" marL="0" marR="0" rtl="0" algn="l">
                        <a:spcBef>
                          <a:spcPts val="0"/>
                        </a:spcBef>
                        <a:buNone/>
                      </a:pPr>
                      <a:r>
                        <a:rPr lang="en-US" sz="1800"/>
                        <a:t>…</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A5A5A5"/>
                      </a:solidFill>
                      <a:prstDash val="solid"/>
                      <a:round/>
                      <a:headEnd len="med" w="med" type="none"/>
                      <a:tailEnd len="med" w="med" type="none"/>
                    </a:lnB>
                  </a:tcPr>
                </a:tc>
                <a:tc>
                  <a:txBody>
                    <a:bodyPr>
                      <a:noAutofit/>
                    </a:bodyPr>
                    <a:lstStyle/>
                    <a:p>
                      <a:pPr indent="0" lvl="0" marL="0" marR="0" rtl="0" algn="l">
                        <a:spcBef>
                          <a:spcPts val="0"/>
                        </a:spcBef>
                        <a:buNone/>
                      </a:pPr>
                      <a:r>
                        <a:rPr lang="en-US" sz="1800"/>
                        <a:t>…</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A5A5A5"/>
                      </a:solidFill>
                      <a:prstDash val="solid"/>
                      <a:round/>
                      <a:headEnd len="med" w="med" type="none"/>
                      <a:tailEnd len="med" w="med" type="none"/>
                    </a:lnB>
                  </a:tcPr>
                </a:tc>
                <a:tc>
                  <a:txBody>
                    <a:bodyPr>
                      <a:noAutofit/>
                    </a:bodyPr>
                    <a:lstStyle/>
                    <a:p>
                      <a:pPr indent="0" lvl="0" marL="0" marR="0" rtl="0" algn="l">
                        <a:spcBef>
                          <a:spcPts val="0"/>
                        </a:spcBef>
                        <a:buNone/>
                      </a:pPr>
                      <a:r>
                        <a:rPr lang="en-US" sz="1800"/>
                        <a:t>…</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A5A5A5"/>
                      </a:solidFill>
                      <a:prstDash val="solid"/>
                      <a:round/>
                      <a:headEnd len="med" w="med" type="none"/>
                      <a:tailEnd len="med" w="med" type="none"/>
                    </a:lnB>
                  </a:tcPr>
                </a:tc>
                <a:tc>
                  <a:txBody>
                    <a:bodyPr>
                      <a:noAutofit/>
                    </a:bodyPr>
                    <a:lstStyle/>
                    <a:p>
                      <a:pPr indent="0" lvl="0" marL="0" marR="0" rtl="0" algn="l">
                        <a:spcBef>
                          <a:spcPts val="0"/>
                        </a:spcBef>
                        <a:buNone/>
                      </a:pPr>
                      <a:r>
                        <a:rPr lang="en-US" sz="1800"/>
                        <a:t>…</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A5A5A5"/>
                      </a:solidFill>
                      <a:prstDash val="solid"/>
                      <a:round/>
                      <a:headEnd len="med" w="med" type="none"/>
                      <a:tailEnd len="med" w="med" type="none"/>
                    </a:lnB>
                  </a:tcPr>
                </a:tc>
                <a:tc>
                  <a:txBody>
                    <a:bodyPr>
                      <a:noAutofit/>
                    </a:bodyPr>
                    <a:lstStyle/>
                    <a:p>
                      <a:pPr indent="0" lvl="0" marL="0" marR="0" rtl="0" algn="l">
                        <a:spcBef>
                          <a:spcPts val="0"/>
                        </a:spcBef>
                        <a:buNone/>
                      </a:pPr>
                      <a:r>
                        <a:rPr lang="en-US" sz="1800"/>
                        <a:t>…</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A5A5A5"/>
                      </a:solidFill>
                      <a:prstDash val="solid"/>
                      <a:round/>
                      <a:headEnd len="med" w="med" type="none"/>
                      <a:tailEnd len="med" w="med" type="none"/>
                    </a:lnB>
                  </a:tcPr>
                </a:tc>
                <a:tc>
                  <a:txBody>
                    <a:bodyPr>
                      <a:noAutofit/>
                    </a:bodyPr>
                    <a:lstStyle/>
                    <a:p>
                      <a:pPr indent="0" lvl="0" marL="0" marR="0" rtl="0" algn="l">
                        <a:spcBef>
                          <a:spcPts val="0"/>
                        </a:spcBef>
                        <a:buNone/>
                      </a:pPr>
                      <a:r>
                        <a:rPr lang="en-US" sz="1800"/>
                        <a:t>…</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A5A5A5"/>
                      </a:solidFill>
                      <a:prstDash val="solid"/>
                      <a:round/>
                      <a:headEnd len="med" w="med" type="none"/>
                      <a:tailEnd len="med" w="med" type="none"/>
                    </a:lnB>
                  </a:tcPr>
                </a:tc>
                <a:tc>
                  <a:txBody>
                    <a:bodyPr>
                      <a:noAutofit/>
                    </a:bodyPr>
                    <a:lstStyle/>
                    <a:p>
                      <a:pPr indent="0" lvl="0" marL="0" marR="0" rtl="0" algn="l">
                        <a:spcBef>
                          <a:spcPts val="0"/>
                        </a:spcBef>
                        <a:buNone/>
                      </a:pPr>
                      <a:r>
                        <a:rPr lang="en-US" sz="1800"/>
                        <a:t>…</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A5A5A5"/>
                      </a:solidFill>
                      <a:prstDash val="solid"/>
                      <a:round/>
                      <a:headEnd len="med" w="med" type="none"/>
                      <a:tailEnd len="med" w="med" type="none"/>
                    </a:lnB>
                  </a:tcPr>
                </a:tc>
              </a:tr>
              <a:tr h="342050">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rPr lang="en-US" sz="1800">
                          <a:solidFill>
                            <a:schemeClr val="lt1"/>
                          </a:solidFill>
                        </a:rPr>
                        <a:t>…</a:t>
                      </a:r>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r>
              <a:tr h="342050">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rPr lang="en-US" sz="1800">
                          <a:solidFill>
                            <a:schemeClr val="lt1"/>
                          </a:solidFill>
                        </a:rPr>
                        <a:t>…</a:t>
                      </a:r>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r>
              <a:tr h="342050">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rPr lang="en-US" sz="1800">
                          <a:solidFill>
                            <a:schemeClr val="lt1"/>
                          </a:solidFill>
                        </a:rPr>
                        <a:t>…</a:t>
                      </a:r>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r>
            </a:tbl>
          </a:graphicData>
        </a:graphic>
      </p:graphicFrame>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56" name="Shape 1656"/>
        <p:cNvGrpSpPr/>
        <p:nvPr/>
      </p:nvGrpSpPr>
      <p:grpSpPr>
        <a:xfrm>
          <a:off x="0" y="0"/>
          <a:ext cx="0" cy="0"/>
          <a:chOff x="0" y="0"/>
          <a:chExt cx="0" cy="0"/>
        </a:xfrm>
      </p:grpSpPr>
      <p:graphicFrame>
        <p:nvGraphicFramePr>
          <p:cNvPr id="1657" name="Shape 1657"/>
          <p:cNvGraphicFramePr/>
          <p:nvPr/>
        </p:nvGraphicFramePr>
        <p:xfrm>
          <a:off x="112059" y="1960345"/>
          <a:ext cx="3000000" cy="3000000"/>
        </p:xfrm>
        <a:graphic>
          <a:graphicData uri="http://schemas.openxmlformats.org/drawingml/2006/table">
            <a:tbl>
              <a:tblPr bandRow="1" firstRow="1">
                <a:noFill/>
                <a:tableStyleId>{431F3E91-BA45-4D90-8841-192D94973009}</a:tableStyleId>
              </a:tblPr>
              <a:tblGrid>
                <a:gridCol w="356450"/>
                <a:gridCol w="356450"/>
                <a:gridCol w="356450"/>
                <a:gridCol w="356450"/>
                <a:gridCol w="356450"/>
                <a:gridCol w="356450"/>
                <a:gridCol w="356450"/>
                <a:gridCol w="356450"/>
              </a:tblGrid>
              <a:tr h="342050">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B2A0C7"/>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B2A0C7"/>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92CCD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92CCD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E36C09"/>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E36C09"/>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chemeClr val="lt1"/>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chemeClr val="lt1"/>
                    </a:solidFill>
                  </a:tcPr>
                </a:tc>
              </a:tr>
              <a:tr h="342050">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B2A0C7"/>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B2A0C7"/>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92CCD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92CCD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E36C09"/>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E36C09"/>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chemeClr val="lt1"/>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chemeClr val="lt1"/>
                    </a:solidFill>
                  </a:tcPr>
                </a:tc>
              </a:tr>
              <a:tr h="342050">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B2A0C7"/>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B2A0C7"/>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92CCD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92CCD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E36C09"/>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E36C09"/>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chemeClr val="lt1"/>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chemeClr val="lt1"/>
                    </a:solidFill>
                  </a:tcPr>
                </a:tc>
              </a:tr>
              <a:tr h="342050">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B2A0C7"/>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B2A0C7"/>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92CCD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92CCD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E36C09"/>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E36C09"/>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chemeClr val="lt1"/>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chemeClr val="lt1"/>
                    </a:solidFill>
                  </a:tcPr>
                </a:tc>
              </a:tr>
              <a:tr h="342050">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B2A0C7"/>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B2A0C7"/>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92CCD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92CCD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E36C09"/>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E36C09"/>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chemeClr val="lt1"/>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chemeClr val="lt1"/>
                    </a:solidFill>
                  </a:tcPr>
                </a:tc>
              </a:tr>
              <a:tr h="342050">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B2A0C7"/>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B2A0C7"/>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92CCD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92CCD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E36C09"/>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E36C09"/>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chemeClr val="lt1"/>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chemeClr val="lt1"/>
                    </a:solidFill>
                  </a:tcPr>
                </a:tc>
              </a:tr>
              <a:tr h="342050">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B2A0C7"/>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B2A0C7"/>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92CCD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92CCD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E36C09"/>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E36C09"/>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chemeClr val="lt1"/>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chemeClr val="lt1"/>
                    </a:solidFill>
                  </a:tcPr>
                </a:tc>
              </a:tr>
            </a:tbl>
          </a:graphicData>
        </a:graphic>
      </p:graphicFrame>
      <p:sp>
        <p:nvSpPr>
          <p:cNvPr id="1658" name="Shape 1658"/>
          <p:cNvSpPr txBox="1"/>
          <p:nvPr/>
        </p:nvSpPr>
        <p:spPr>
          <a:xfrm>
            <a:off x="4895288" y="4962464"/>
            <a:ext cx="2252690" cy="369332"/>
          </a:xfrm>
          <a:prstGeom prst="rect">
            <a:avLst/>
          </a:prstGeom>
          <a:noFill/>
          <a:ln>
            <a:noFill/>
          </a:ln>
        </p:spPr>
        <p:txBody>
          <a:bodyPr anchorCtr="0" anchor="t" bIns="45700" lIns="91425" rIns="91425" wrap="square" tIns="45700">
            <a:noAutofit/>
          </a:bodyPr>
          <a:lstStyle/>
          <a:p>
            <a:pPr indent="-114300" lvl="0" marL="0" marR="0" rtl="0" algn="l">
              <a:lnSpc>
                <a:spcPct val="100000"/>
              </a:lnSpc>
              <a:spcBef>
                <a:spcPts val="0"/>
              </a:spcBef>
              <a:spcAft>
                <a:spcPts val="0"/>
              </a:spcAft>
              <a:buClr>
                <a:srgbClr val="000000"/>
              </a:buClr>
              <a:buSzPts val="1800"/>
              <a:buFont typeface="Calibri"/>
              <a:buNone/>
            </a:pPr>
            <a:r>
              <a:rPr b="0" i="0" lang="en-US" sz="1800" u="none" cap="none" strike="noStrike">
                <a:solidFill>
                  <a:srgbClr val="000000"/>
                </a:solidFill>
                <a:latin typeface="Calibri"/>
                <a:ea typeface="Calibri"/>
                <a:cs typeface="Calibri"/>
                <a:sym typeface="Calibri"/>
              </a:rPr>
              <a:t>Contrast Data (Brains)</a:t>
            </a:r>
          </a:p>
        </p:txBody>
      </p:sp>
      <p:sp>
        <p:nvSpPr>
          <p:cNvPr id="1659" name="Shape 1659"/>
          <p:cNvSpPr txBox="1"/>
          <p:nvPr/>
        </p:nvSpPr>
        <p:spPr>
          <a:xfrm>
            <a:off x="5596625" y="4538273"/>
            <a:ext cx="800219" cy="369332"/>
          </a:xfrm>
          <a:prstGeom prst="rect">
            <a:avLst/>
          </a:prstGeom>
          <a:noFill/>
          <a:ln>
            <a:noFill/>
          </a:ln>
        </p:spPr>
        <p:txBody>
          <a:bodyPr anchorCtr="0" anchor="t" bIns="45700" lIns="91425" rIns="91425" wrap="square" tIns="45700">
            <a:noAutofit/>
          </a:bodyPr>
          <a:lstStyle/>
          <a:p>
            <a:pPr indent="-114300" lvl="0" marL="0" marR="0" rtl="0" algn="l">
              <a:lnSpc>
                <a:spcPct val="100000"/>
              </a:lnSpc>
              <a:spcBef>
                <a:spcPts val="0"/>
              </a:spcBef>
              <a:spcAft>
                <a:spcPts val="0"/>
              </a:spcAft>
              <a:buClr>
                <a:srgbClr val="000000"/>
              </a:buClr>
              <a:buSzPts val="1800"/>
              <a:buFont typeface="Calibri"/>
              <a:buNone/>
            </a:pPr>
            <a:r>
              <a:rPr b="0" i="0" lang="en-US" sz="1800" u="none" cap="none" strike="noStrike">
                <a:solidFill>
                  <a:srgbClr val="000000"/>
                </a:solidFill>
                <a:latin typeface="Calibri"/>
                <a:ea typeface="Calibri"/>
                <a:cs typeface="Calibri"/>
                <a:sym typeface="Calibri"/>
              </a:rPr>
              <a:t>Voxels</a:t>
            </a:r>
          </a:p>
        </p:txBody>
      </p:sp>
      <p:cxnSp>
        <p:nvCxnSpPr>
          <p:cNvPr id="1660" name="Shape 1660"/>
          <p:cNvCxnSpPr>
            <a:stCxn id="1659" idx="1"/>
          </p:cNvCxnSpPr>
          <p:nvPr/>
        </p:nvCxnSpPr>
        <p:spPr>
          <a:xfrm rot="10800000">
            <a:off x="3321425" y="4722939"/>
            <a:ext cx="2275200" cy="0"/>
          </a:xfrm>
          <a:prstGeom prst="straightConnector1">
            <a:avLst/>
          </a:prstGeom>
          <a:noFill/>
          <a:ln cap="flat" cmpd="sng" w="50800">
            <a:solidFill>
              <a:srgbClr val="A5A5A5"/>
            </a:solidFill>
            <a:prstDash val="solid"/>
            <a:round/>
            <a:headEnd len="med" w="med" type="none"/>
            <a:tailEnd len="lg" w="lg" type="stealth"/>
          </a:ln>
          <a:effectLst>
            <a:outerShdw blurRad="40000" rotWithShape="0" dir="5400000" dist="20000">
              <a:srgbClr val="000000">
                <a:alpha val="37647"/>
              </a:srgbClr>
            </a:outerShdw>
          </a:effectLst>
        </p:spPr>
      </p:cxnSp>
      <p:cxnSp>
        <p:nvCxnSpPr>
          <p:cNvPr id="1661" name="Shape 1661"/>
          <p:cNvCxnSpPr>
            <a:stCxn id="1659" idx="3"/>
          </p:cNvCxnSpPr>
          <p:nvPr/>
        </p:nvCxnSpPr>
        <p:spPr>
          <a:xfrm>
            <a:off x="6396844" y="4722939"/>
            <a:ext cx="2271300" cy="0"/>
          </a:xfrm>
          <a:prstGeom prst="straightConnector1">
            <a:avLst/>
          </a:prstGeom>
          <a:noFill/>
          <a:ln cap="flat" cmpd="sng" w="50800">
            <a:solidFill>
              <a:srgbClr val="A5A5A5"/>
            </a:solidFill>
            <a:prstDash val="solid"/>
            <a:round/>
            <a:headEnd len="med" w="med" type="none"/>
            <a:tailEnd len="lg" w="lg" type="stealth"/>
          </a:ln>
          <a:effectLst>
            <a:outerShdw blurRad="40000" rotWithShape="0" dir="5400000" dist="20000">
              <a:srgbClr val="000000">
                <a:alpha val="37647"/>
              </a:srgbClr>
            </a:outerShdw>
          </a:effectLst>
        </p:spPr>
      </p:cxnSp>
      <p:sp>
        <p:nvSpPr>
          <p:cNvPr id="1662" name="Shape 1662"/>
          <p:cNvSpPr txBox="1"/>
          <p:nvPr/>
        </p:nvSpPr>
        <p:spPr>
          <a:xfrm>
            <a:off x="224118" y="4962464"/>
            <a:ext cx="2636359" cy="369332"/>
          </a:xfrm>
          <a:prstGeom prst="rect">
            <a:avLst/>
          </a:prstGeom>
          <a:noFill/>
          <a:ln>
            <a:noFill/>
          </a:ln>
        </p:spPr>
        <p:txBody>
          <a:bodyPr anchorCtr="0" anchor="t" bIns="45700" lIns="91425" rIns="91425" wrap="square" tIns="45700">
            <a:noAutofit/>
          </a:bodyPr>
          <a:lstStyle/>
          <a:p>
            <a:pPr indent="-114300" lvl="0" marL="0" marR="0" rtl="0" algn="l">
              <a:lnSpc>
                <a:spcPct val="100000"/>
              </a:lnSpc>
              <a:spcBef>
                <a:spcPts val="0"/>
              </a:spcBef>
              <a:spcAft>
                <a:spcPts val="0"/>
              </a:spcAft>
              <a:buClr>
                <a:srgbClr val="000000"/>
              </a:buClr>
              <a:buSzPts val="1800"/>
              <a:buFont typeface="Calibri"/>
              <a:buNone/>
            </a:pPr>
            <a:r>
              <a:rPr b="0" i="0" lang="en-US" sz="1800" u="none" cap="none" strike="noStrike">
                <a:solidFill>
                  <a:srgbClr val="000000"/>
                </a:solidFill>
                <a:latin typeface="Calibri"/>
                <a:ea typeface="Calibri"/>
                <a:cs typeface="Calibri"/>
                <a:sym typeface="Calibri"/>
              </a:rPr>
              <a:t>Groups, Genes, and Stress</a:t>
            </a:r>
          </a:p>
        </p:txBody>
      </p:sp>
      <p:sp>
        <p:nvSpPr>
          <p:cNvPr id="1663" name="Shape 1663"/>
          <p:cNvSpPr txBox="1"/>
          <p:nvPr/>
        </p:nvSpPr>
        <p:spPr>
          <a:xfrm>
            <a:off x="112059" y="1453943"/>
            <a:ext cx="3792324" cy="369332"/>
          </a:xfrm>
          <a:prstGeom prst="rect">
            <a:avLst/>
          </a:prstGeom>
          <a:noFill/>
          <a:ln>
            <a:noFill/>
          </a:ln>
        </p:spPr>
        <p:txBody>
          <a:bodyPr anchorCtr="0" anchor="t" bIns="45700" lIns="91425" rIns="91425" wrap="square" tIns="45700">
            <a:noAutofit/>
          </a:bodyPr>
          <a:lstStyle/>
          <a:p>
            <a:pPr indent="-114300" lvl="0" marL="0" marR="0" rtl="0" algn="l">
              <a:lnSpc>
                <a:spcPct val="100000"/>
              </a:lnSpc>
              <a:spcBef>
                <a:spcPts val="0"/>
              </a:spcBef>
              <a:spcAft>
                <a:spcPts val="0"/>
              </a:spcAft>
              <a:buClr>
                <a:srgbClr val="E36C09"/>
              </a:buClr>
              <a:buSzPts val="1800"/>
              <a:buFont typeface="Calibri"/>
              <a:buNone/>
            </a:pPr>
            <a:r>
              <a:rPr b="0" i="0" lang="en-US" sz="1800" u="none" cap="none" strike="noStrike">
                <a:solidFill>
                  <a:srgbClr val="E36C09"/>
                </a:solidFill>
                <a:latin typeface="Calibri"/>
                <a:ea typeface="Calibri"/>
                <a:cs typeface="Calibri"/>
                <a:sym typeface="Calibri"/>
              </a:rPr>
              <a:t>CNR1: 1 Variable that spans 2 columns</a:t>
            </a:r>
          </a:p>
        </p:txBody>
      </p:sp>
      <p:graphicFrame>
        <p:nvGraphicFramePr>
          <p:cNvPr id="1664" name="Shape 1664"/>
          <p:cNvGraphicFramePr/>
          <p:nvPr/>
        </p:nvGraphicFramePr>
        <p:xfrm>
          <a:off x="3321320" y="1966467"/>
          <a:ext cx="3000000" cy="3000000"/>
        </p:xfrm>
        <a:graphic>
          <a:graphicData uri="http://schemas.openxmlformats.org/drawingml/2006/table">
            <a:tbl>
              <a:tblPr bandRow="1" firstRow="1">
                <a:noFill/>
                <a:tableStyleId>{431F3E91-BA45-4D90-8841-192D94973009}</a:tableStyleId>
              </a:tblPr>
              <a:tblGrid>
                <a:gridCol w="356450"/>
                <a:gridCol w="356450"/>
                <a:gridCol w="356450"/>
                <a:gridCol w="356450"/>
                <a:gridCol w="356450"/>
                <a:gridCol w="356450"/>
                <a:gridCol w="356450"/>
                <a:gridCol w="356450"/>
                <a:gridCol w="356450"/>
                <a:gridCol w="356450"/>
                <a:gridCol w="356450"/>
                <a:gridCol w="356450"/>
                <a:gridCol w="356450"/>
                <a:gridCol w="356450"/>
                <a:gridCol w="356450"/>
              </a:tblGrid>
              <a:tr h="342050">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rPr lang="en-US" sz="1800"/>
                        <a:t>…</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r>
              <a:tr h="342050">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rPr lang="en-US" sz="1800"/>
                        <a:t>…</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r>
              <a:tr h="342050">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rPr lang="en-US" sz="1800"/>
                        <a:t>…</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r>
              <a:tr h="342050">
                <a:tc>
                  <a:txBody>
                    <a:bodyPr>
                      <a:noAutofit/>
                    </a:bodyPr>
                    <a:lstStyle/>
                    <a:p>
                      <a:pPr indent="0" lvl="0" marL="0" marR="0" rtl="0" algn="l">
                        <a:spcBef>
                          <a:spcPts val="0"/>
                        </a:spcBef>
                        <a:buNone/>
                      </a:pPr>
                      <a:r>
                        <a:rPr lang="en-US" sz="1800"/>
                        <a:t>…</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A5A5A5"/>
                      </a:solidFill>
                      <a:prstDash val="solid"/>
                      <a:round/>
                      <a:headEnd len="med" w="med" type="none"/>
                      <a:tailEnd len="med" w="med" type="none"/>
                    </a:lnB>
                  </a:tcPr>
                </a:tc>
                <a:tc>
                  <a:txBody>
                    <a:bodyPr>
                      <a:noAutofit/>
                    </a:bodyPr>
                    <a:lstStyle/>
                    <a:p>
                      <a:pPr indent="0" lvl="0" marL="0" marR="0" rtl="0" algn="l">
                        <a:spcBef>
                          <a:spcPts val="0"/>
                        </a:spcBef>
                        <a:buNone/>
                      </a:pPr>
                      <a:r>
                        <a:rPr lang="en-US" sz="1800"/>
                        <a:t>…</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A5A5A5"/>
                      </a:solidFill>
                      <a:prstDash val="solid"/>
                      <a:round/>
                      <a:headEnd len="med" w="med" type="none"/>
                      <a:tailEnd len="med" w="med" type="none"/>
                    </a:lnB>
                  </a:tcPr>
                </a:tc>
                <a:tc>
                  <a:txBody>
                    <a:bodyPr>
                      <a:noAutofit/>
                    </a:bodyPr>
                    <a:lstStyle/>
                    <a:p>
                      <a:pPr indent="0" lvl="0" marL="0" marR="0" rtl="0" algn="l">
                        <a:spcBef>
                          <a:spcPts val="0"/>
                        </a:spcBef>
                        <a:buNone/>
                      </a:pPr>
                      <a:r>
                        <a:rPr lang="en-US" sz="1800"/>
                        <a:t>…</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A5A5A5"/>
                      </a:solidFill>
                      <a:prstDash val="solid"/>
                      <a:round/>
                      <a:headEnd len="med" w="med" type="none"/>
                      <a:tailEnd len="med" w="med" type="none"/>
                    </a:lnB>
                  </a:tcPr>
                </a:tc>
                <a:tc>
                  <a:txBody>
                    <a:bodyPr>
                      <a:noAutofit/>
                    </a:bodyPr>
                    <a:lstStyle/>
                    <a:p>
                      <a:pPr indent="0" lvl="0" marL="0" marR="0" rtl="0" algn="l">
                        <a:spcBef>
                          <a:spcPts val="0"/>
                        </a:spcBef>
                        <a:buNone/>
                      </a:pPr>
                      <a:r>
                        <a:rPr lang="en-US" sz="1800"/>
                        <a:t>…</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A5A5A5"/>
                      </a:solidFill>
                      <a:prstDash val="solid"/>
                      <a:round/>
                      <a:headEnd len="med" w="med" type="none"/>
                      <a:tailEnd len="med" w="med" type="none"/>
                    </a:lnB>
                  </a:tcPr>
                </a:tc>
                <a:tc>
                  <a:txBody>
                    <a:bodyPr>
                      <a:noAutofit/>
                    </a:bodyPr>
                    <a:lstStyle/>
                    <a:p>
                      <a:pPr indent="0" lvl="0" marL="0" marR="0" rtl="0" algn="l">
                        <a:spcBef>
                          <a:spcPts val="0"/>
                        </a:spcBef>
                        <a:buNone/>
                      </a:pPr>
                      <a:r>
                        <a:rPr lang="en-US" sz="1800"/>
                        <a:t>…</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A5A5A5"/>
                      </a:solidFill>
                      <a:prstDash val="solid"/>
                      <a:round/>
                      <a:headEnd len="med" w="med" type="none"/>
                      <a:tailEnd len="med" w="med" type="none"/>
                    </a:lnB>
                  </a:tcPr>
                </a:tc>
                <a:tc>
                  <a:txBody>
                    <a:bodyPr>
                      <a:noAutofit/>
                    </a:bodyPr>
                    <a:lstStyle/>
                    <a:p>
                      <a:pPr indent="0" lvl="0" marL="0" marR="0" rtl="0" algn="l">
                        <a:spcBef>
                          <a:spcPts val="0"/>
                        </a:spcBef>
                        <a:buNone/>
                      </a:pPr>
                      <a:r>
                        <a:rPr lang="en-US" sz="1800"/>
                        <a:t>…</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A5A5A5"/>
                      </a:solidFill>
                      <a:prstDash val="solid"/>
                      <a:round/>
                      <a:headEnd len="med" w="med" type="none"/>
                      <a:tailEnd len="med" w="med" type="none"/>
                    </a:lnB>
                  </a:tcPr>
                </a:tc>
                <a:tc>
                  <a:txBody>
                    <a:bodyPr>
                      <a:noAutofit/>
                    </a:bodyPr>
                    <a:lstStyle/>
                    <a:p>
                      <a:pPr indent="0" lvl="0" marL="0" marR="0" rtl="0" algn="l">
                        <a:spcBef>
                          <a:spcPts val="0"/>
                        </a:spcBef>
                        <a:buNone/>
                      </a:pPr>
                      <a:r>
                        <a:rPr lang="en-US" sz="1800"/>
                        <a:t>…</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A5A5A5"/>
                      </a:solidFill>
                      <a:prstDash val="solid"/>
                      <a:round/>
                      <a:headEnd len="med" w="med" type="none"/>
                      <a:tailEnd len="med" w="med" type="none"/>
                    </a:lnB>
                  </a:tcPr>
                </a:tc>
                <a:tc>
                  <a:txBody>
                    <a:bodyPr>
                      <a:noAutofit/>
                    </a:bodyPr>
                    <a:lstStyle/>
                    <a:p>
                      <a:pPr indent="0" lvl="0" marL="0" marR="0" rtl="0" algn="l">
                        <a:spcBef>
                          <a:spcPts val="0"/>
                        </a:spcBef>
                        <a:buNone/>
                      </a:pPr>
                      <a:r>
                        <a:rPr lang="en-US" sz="1800"/>
                        <a:t>…</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A5A5A5"/>
                      </a:solidFill>
                      <a:prstDash val="solid"/>
                      <a:round/>
                      <a:headEnd len="med" w="med" type="none"/>
                      <a:tailEnd len="med" w="med" type="none"/>
                    </a:lnB>
                  </a:tcPr>
                </a:tc>
                <a:tc>
                  <a:txBody>
                    <a:bodyPr>
                      <a:noAutofit/>
                    </a:bodyPr>
                    <a:lstStyle/>
                    <a:p>
                      <a:pPr indent="0" lvl="0" marL="0" marR="0" rtl="0" algn="l">
                        <a:spcBef>
                          <a:spcPts val="0"/>
                        </a:spcBef>
                        <a:buNone/>
                      </a:pPr>
                      <a:r>
                        <a:rPr lang="en-US" sz="1800"/>
                        <a:t>…</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A5A5A5"/>
                      </a:solidFill>
                      <a:prstDash val="solid"/>
                      <a:round/>
                      <a:headEnd len="med" w="med" type="none"/>
                      <a:tailEnd len="med" w="med" type="none"/>
                    </a:lnB>
                  </a:tcPr>
                </a:tc>
                <a:tc>
                  <a:txBody>
                    <a:bodyPr>
                      <a:noAutofit/>
                    </a:bodyPr>
                    <a:lstStyle/>
                    <a:p>
                      <a:pPr indent="0" lvl="0" marL="0" marR="0" rtl="0" algn="l">
                        <a:spcBef>
                          <a:spcPts val="0"/>
                        </a:spcBef>
                        <a:buNone/>
                      </a:pPr>
                      <a:r>
                        <a:rPr lang="en-US" sz="1800"/>
                        <a:t>…</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A5A5A5"/>
                      </a:solidFill>
                      <a:prstDash val="solid"/>
                      <a:round/>
                      <a:headEnd len="med" w="med" type="none"/>
                      <a:tailEnd len="med" w="med" type="none"/>
                    </a:lnB>
                  </a:tcPr>
                </a:tc>
                <a:tc>
                  <a:txBody>
                    <a:bodyPr>
                      <a:noAutofit/>
                    </a:bodyPr>
                    <a:lstStyle/>
                    <a:p>
                      <a:pPr indent="0" lvl="0" marL="0" marR="0" rtl="0" algn="l">
                        <a:spcBef>
                          <a:spcPts val="0"/>
                        </a:spcBef>
                        <a:buNone/>
                      </a:pPr>
                      <a:r>
                        <a:rPr lang="en-US" sz="1800"/>
                        <a:t>…</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A5A5A5"/>
                      </a:solidFill>
                      <a:prstDash val="solid"/>
                      <a:round/>
                      <a:headEnd len="med" w="med" type="none"/>
                      <a:tailEnd len="med" w="med" type="none"/>
                    </a:lnB>
                  </a:tcPr>
                </a:tc>
                <a:tc>
                  <a:txBody>
                    <a:bodyPr>
                      <a:noAutofit/>
                    </a:bodyPr>
                    <a:lstStyle/>
                    <a:p>
                      <a:pPr indent="0" lvl="0" marL="0" marR="0" rtl="0" algn="l">
                        <a:spcBef>
                          <a:spcPts val="0"/>
                        </a:spcBef>
                        <a:buNone/>
                      </a:pPr>
                      <a:r>
                        <a:rPr lang="en-US" sz="1800"/>
                        <a:t>…</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A5A5A5"/>
                      </a:solidFill>
                      <a:prstDash val="solid"/>
                      <a:round/>
                      <a:headEnd len="med" w="med" type="none"/>
                      <a:tailEnd len="med" w="med" type="none"/>
                    </a:lnB>
                  </a:tcPr>
                </a:tc>
                <a:tc>
                  <a:txBody>
                    <a:bodyPr>
                      <a:noAutofit/>
                    </a:bodyPr>
                    <a:lstStyle/>
                    <a:p>
                      <a:pPr indent="0" lvl="0" marL="0" marR="0" rtl="0" algn="l">
                        <a:spcBef>
                          <a:spcPts val="0"/>
                        </a:spcBef>
                        <a:buNone/>
                      </a:pPr>
                      <a:r>
                        <a:rPr lang="en-US" sz="1800"/>
                        <a:t>…</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A5A5A5"/>
                      </a:solidFill>
                      <a:prstDash val="solid"/>
                      <a:round/>
                      <a:headEnd len="med" w="med" type="none"/>
                      <a:tailEnd len="med" w="med" type="none"/>
                    </a:lnB>
                  </a:tcPr>
                </a:tc>
                <a:tc>
                  <a:txBody>
                    <a:bodyPr>
                      <a:noAutofit/>
                    </a:bodyPr>
                    <a:lstStyle/>
                    <a:p>
                      <a:pPr indent="0" lvl="0" marL="0" marR="0" rtl="0" algn="l">
                        <a:spcBef>
                          <a:spcPts val="0"/>
                        </a:spcBef>
                        <a:buNone/>
                      </a:pPr>
                      <a:r>
                        <a:rPr lang="en-US" sz="1800"/>
                        <a:t>…</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A5A5A5"/>
                      </a:solidFill>
                      <a:prstDash val="solid"/>
                      <a:round/>
                      <a:headEnd len="med" w="med" type="none"/>
                      <a:tailEnd len="med" w="med" type="none"/>
                    </a:lnB>
                  </a:tcPr>
                </a:tc>
                <a:tc>
                  <a:txBody>
                    <a:bodyPr>
                      <a:noAutofit/>
                    </a:bodyPr>
                    <a:lstStyle/>
                    <a:p>
                      <a:pPr indent="0" lvl="0" marL="0" marR="0" rtl="0" algn="l">
                        <a:spcBef>
                          <a:spcPts val="0"/>
                        </a:spcBef>
                        <a:buNone/>
                      </a:pPr>
                      <a:r>
                        <a:rPr lang="en-US" sz="1800"/>
                        <a:t>…</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A5A5A5"/>
                      </a:solidFill>
                      <a:prstDash val="solid"/>
                      <a:round/>
                      <a:headEnd len="med" w="med" type="none"/>
                      <a:tailEnd len="med" w="med" type="none"/>
                    </a:lnB>
                  </a:tcPr>
                </a:tc>
              </a:tr>
              <a:tr h="342050">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rPr lang="en-US" sz="1800">
                          <a:solidFill>
                            <a:schemeClr val="lt1"/>
                          </a:solidFill>
                        </a:rPr>
                        <a:t>…</a:t>
                      </a:r>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r>
              <a:tr h="342050">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rPr lang="en-US" sz="1800">
                          <a:solidFill>
                            <a:schemeClr val="lt1"/>
                          </a:solidFill>
                        </a:rPr>
                        <a:t>…</a:t>
                      </a:r>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r>
              <a:tr h="342050">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rPr lang="en-US" sz="1800">
                          <a:solidFill>
                            <a:schemeClr val="lt1"/>
                          </a:solidFill>
                        </a:rPr>
                        <a:t>…</a:t>
                      </a:r>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r>
            </a:tbl>
          </a:graphicData>
        </a:graphic>
      </p:graphicFrame>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68" name="Shape 1668"/>
        <p:cNvGrpSpPr/>
        <p:nvPr/>
      </p:nvGrpSpPr>
      <p:grpSpPr>
        <a:xfrm>
          <a:off x="0" y="0"/>
          <a:ext cx="0" cy="0"/>
          <a:chOff x="0" y="0"/>
          <a:chExt cx="0" cy="0"/>
        </a:xfrm>
      </p:grpSpPr>
      <p:graphicFrame>
        <p:nvGraphicFramePr>
          <p:cNvPr id="1669" name="Shape 1669"/>
          <p:cNvGraphicFramePr/>
          <p:nvPr/>
        </p:nvGraphicFramePr>
        <p:xfrm>
          <a:off x="112059" y="1960345"/>
          <a:ext cx="3000000" cy="3000000"/>
        </p:xfrm>
        <a:graphic>
          <a:graphicData uri="http://schemas.openxmlformats.org/drawingml/2006/table">
            <a:tbl>
              <a:tblPr bandRow="1" firstRow="1">
                <a:noFill/>
                <a:tableStyleId>{431F3E91-BA45-4D90-8841-192D94973009}</a:tableStyleId>
              </a:tblPr>
              <a:tblGrid>
                <a:gridCol w="356450"/>
                <a:gridCol w="356450"/>
                <a:gridCol w="356450"/>
                <a:gridCol w="356450"/>
                <a:gridCol w="356450"/>
                <a:gridCol w="356450"/>
                <a:gridCol w="356450"/>
                <a:gridCol w="356450"/>
              </a:tblGrid>
              <a:tr h="342050">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B2A0C7"/>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B2A0C7"/>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92CCD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92CCD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E36C09"/>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E36C09"/>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C4BD97"/>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chemeClr val="lt1"/>
                    </a:solidFill>
                  </a:tcPr>
                </a:tc>
              </a:tr>
              <a:tr h="342050">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B2A0C7"/>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B2A0C7"/>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92CCD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92CCD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E36C09"/>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E36C09"/>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C4BD97"/>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chemeClr val="lt1"/>
                    </a:solidFill>
                  </a:tcPr>
                </a:tc>
              </a:tr>
              <a:tr h="342050">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B2A0C7"/>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B2A0C7"/>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92CCD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92CCD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E36C09"/>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E36C09"/>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C4BD97"/>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chemeClr val="lt1"/>
                    </a:solidFill>
                  </a:tcPr>
                </a:tc>
              </a:tr>
              <a:tr h="342050">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B2A0C7"/>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B2A0C7"/>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92CCD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92CCD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E36C09"/>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E36C09"/>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C4BD97"/>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chemeClr val="lt1"/>
                    </a:solidFill>
                  </a:tcPr>
                </a:tc>
              </a:tr>
              <a:tr h="342050">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B2A0C7"/>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B2A0C7"/>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92CCD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92CCD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E36C09"/>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E36C09"/>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C4BD97"/>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chemeClr val="lt1"/>
                    </a:solidFill>
                  </a:tcPr>
                </a:tc>
              </a:tr>
              <a:tr h="342050">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B2A0C7"/>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B2A0C7"/>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92CCD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92CCD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E36C09"/>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E36C09"/>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C4BD97"/>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chemeClr val="lt1"/>
                    </a:solidFill>
                  </a:tcPr>
                </a:tc>
              </a:tr>
              <a:tr h="342050">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B2A0C7"/>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B2A0C7"/>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92CCD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92CCD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E36C09"/>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E36C09"/>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C4BD97"/>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chemeClr val="lt1"/>
                    </a:solidFill>
                  </a:tcPr>
                </a:tc>
              </a:tr>
            </a:tbl>
          </a:graphicData>
        </a:graphic>
      </p:graphicFrame>
      <p:sp>
        <p:nvSpPr>
          <p:cNvPr id="1670" name="Shape 1670"/>
          <p:cNvSpPr txBox="1"/>
          <p:nvPr/>
        </p:nvSpPr>
        <p:spPr>
          <a:xfrm>
            <a:off x="4895288" y="4962464"/>
            <a:ext cx="2252690" cy="369332"/>
          </a:xfrm>
          <a:prstGeom prst="rect">
            <a:avLst/>
          </a:prstGeom>
          <a:noFill/>
          <a:ln>
            <a:noFill/>
          </a:ln>
        </p:spPr>
        <p:txBody>
          <a:bodyPr anchorCtr="0" anchor="t" bIns="45700" lIns="91425" rIns="91425" wrap="square" tIns="45700">
            <a:noAutofit/>
          </a:bodyPr>
          <a:lstStyle/>
          <a:p>
            <a:pPr indent="-114300" lvl="0" marL="0" marR="0" rtl="0" algn="l">
              <a:lnSpc>
                <a:spcPct val="100000"/>
              </a:lnSpc>
              <a:spcBef>
                <a:spcPts val="0"/>
              </a:spcBef>
              <a:spcAft>
                <a:spcPts val="0"/>
              </a:spcAft>
              <a:buClr>
                <a:srgbClr val="000000"/>
              </a:buClr>
              <a:buSzPts val="1800"/>
              <a:buFont typeface="Calibri"/>
              <a:buNone/>
            </a:pPr>
            <a:r>
              <a:rPr b="0" i="0" lang="en-US" sz="1800" u="none" cap="none" strike="noStrike">
                <a:solidFill>
                  <a:srgbClr val="000000"/>
                </a:solidFill>
                <a:latin typeface="Calibri"/>
                <a:ea typeface="Calibri"/>
                <a:cs typeface="Calibri"/>
                <a:sym typeface="Calibri"/>
              </a:rPr>
              <a:t>Contrast Data (Brains)</a:t>
            </a:r>
          </a:p>
        </p:txBody>
      </p:sp>
      <p:sp>
        <p:nvSpPr>
          <p:cNvPr id="1671" name="Shape 1671"/>
          <p:cNvSpPr txBox="1"/>
          <p:nvPr/>
        </p:nvSpPr>
        <p:spPr>
          <a:xfrm>
            <a:off x="5596625" y="4538273"/>
            <a:ext cx="800219" cy="369332"/>
          </a:xfrm>
          <a:prstGeom prst="rect">
            <a:avLst/>
          </a:prstGeom>
          <a:noFill/>
          <a:ln>
            <a:noFill/>
          </a:ln>
        </p:spPr>
        <p:txBody>
          <a:bodyPr anchorCtr="0" anchor="t" bIns="45700" lIns="91425" rIns="91425" wrap="square" tIns="45700">
            <a:noAutofit/>
          </a:bodyPr>
          <a:lstStyle/>
          <a:p>
            <a:pPr indent="-114300" lvl="0" marL="0" marR="0" rtl="0" algn="l">
              <a:lnSpc>
                <a:spcPct val="100000"/>
              </a:lnSpc>
              <a:spcBef>
                <a:spcPts val="0"/>
              </a:spcBef>
              <a:spcAft>
                <a:spcPts val="0"/>
              </a:spcAft>
              <a:buClr>
                <a:srgbClr val="000000"/>
              </a:buClr>
              <a:buSzPts val="1800"/>
              <a:buFont typeface="Calibri"/>
              <a:buNone/>
            </a:pPr>
            <a:r>
              <a:rPr b="0" i="0" lang="en-US" sz="1800" u="none" cap="none" strike="noStrike">
                <a:solidFill>
                  <a:srgbClr val="000000"/>
                </a:solidFill>
                <a:latin typeface="Calibri"/>
                <a:ea typeface="Calibri"/>
                <a:cs typeface="Calibri"/>
                <a:sym typeface="Calibri"/>
              </a:rPr>
              <a:t>Voxels</a:t>
            </a:r>
          </a:p>
        </p:txBody>
      </p:sp>
      <p:cxnSp>
        <p:nvCxnSpPr>
          <p:cNvPr id="1672" name="Shape 1672"/>
          <p:cNvCxnSpPr>
            <a:stCxn id="1671" idx="1"/>
          </p:cNvCxnSpPr>
          <p:nvPr/>
        </p:nvCxnSpPr>
        <p:spPr>
          <a:xfrm rot="10800000">
            <a:off x="3321425" y="4722939"/>
            <a:ext cx="2275200" cy="0"/>
          </a:xfrm>
          <a:prstGeom prst="straightConnector1">
            <a:avLst/>
          </a:prstGeom>
          <a:noFill/>
          <a:ln cap="flat" cmpd="sng" w="50800">
            <a:solidFill>
              <a:srgbClr val="A5A5A5"/>
            </a:solidFill>
            <a:prstDash val="solid"/>
            <a:round/>
            <a:headEnd len="med" w="med" type="none"/>
            <a:tailEnd len="lg" w="lg" type="stealth"/>
          </a:ln>
          <a:effectLst>
            <a:outerShdw blurRad="40000" rotWithShape="0" dir="5400000" dist="20000">
              <a:srgbClr val="000000">
                <a:alpha val="37647"/>
              </a:srgbClr>
            </a:outerShdw>
          </a:effectLst>
        </p:spPr>
      </p:cxnSp>
      <p:cxnSp>
        <p:nvCxnSpPr>
          <p:cNvPr id="1673" name="Shape 1673"/>
          <p:cNvCxnSpPr>
            <a:stCxn id="1671" idx="3"/>
          </p:cNvCxnSpPr>
          <p:nvPr/>
        </p:nvCxnSpPr>
        <p:spPr>
          <a:xfrm>
            <a:off x="6396844" y="4722939"/>
            <a:ext cx="2271300" cy="0"/>
          </a:xfrm>
          <a:prstGeom prst="straightConnector1">
            <a:avLst/>
          </a:prstGeom>
          <a:noFill/>
          <a:ln cap="flat" cmpd="sng" w="50800">
            <a:solidFill>
              <a:srgbClr val="A5A5A5"/>
            </a:solidFill>
            <a:prstDash val="solid"/>
            <a:round/>
            <a:headEnd len="med" w="med" type="none"/>
            <a:tailEnd len="lg" w="lg" type="stealth"/>
          </a:ln>
          <a:effectLst>
            <a:outerShdw blurRad="40000" rotWithShape="0" dir="5400000" dist="20000">
              <a:srgbClr val="000000">
                <a:alpha val="37647"/>
              </a:srgbClr>
            </a:outerShdw>
          </a:effectLst>
        </p:spPr>
      </p:cxnSp>
      <p:sp>
        <p:nvSpPr>
          <p:cNvPr id="1674" name="Shape 1674"/>
          <p:cNvSpPr txBox="1"/>
          <p:nvPr/>
        </p:nvSpPr>
        <p:spPr>
          <a:xfrm>
            <a:off x="224118" y="4962464"/>
            <a:ext cx="2636359" cy="369332"/>
          </a:xfrm>
          <a:prstGeom prst="rect">
            <a:avLst/>
          </a:prstGeom>
          <a:noFill/>
          <a:ln>
            <a:noFill/>
          </a:ln>
        </p:spPr>
        <p:txBody>
          <a:bodyPr anchorCtr="0" anchor="t" bIns="45700" lIns="91425" rIns="91425" wrap="square" tIns="45700">
            <a:noAutofit/>
          </a:bodyPr>
          <a:lstStyle/>
          <a:p>
            <a:pPr indent="-114300" lvl="0" marL="0" marR="0" rtl="0" algn="l">
              <a:lnSpc>
                <a:spcPct val="100000"/>
              </a:lnSpc>
              <a:spcBef>
                <a:spcPts val="0"/>
              </a:spcBef>
              <a:spcAft>
                <a:spcPts val="0"/>
              </a:spcAft>
              <a:buClr>
                <a:srgbClr val="000000"/>
              </a:buClr>
              <a:buSzPts val="1800"/>
              <a:buFont typeface="Calibri"/>
              <a:buNone/>
            </a:pPr>
            <a:r>
              <a:rPr b="0" i="0" lang="en-US" sz="1800" u="none" cap="none" strike="noStrike">
                <a:solidFill>
                  <a:srgbClr val="000000"/>
                </a:solidFill>
                <a:latin typeface="Calibri"/>
                <a:ea typeface="Calibri"/>
                <a:cs typeface="Calibri"/>
                <a:sym typeface="Calibri"/>
              </a:rPr>
              <a:t>Groups, Genes, and Stress</a:t>
            </a:r>
          </a:p>
        </p:txBody>
      </p:sp>
      <p:sp>
        <p:nvSpPr>
          <p:cNvPr id="1675" name="Shape 1675"/>
          <p:cNvSpPr txBox="1"/>
          <p:nvPr/>
        </p:nvSpPr>
        <p:spPr>
          <a:xfrm>
            <a:off x="112059" y="1453943"/>
            <a:ext cx="4339650" cy="369332"/>
          </a:xfrm>
          <a:prstGeom prst="rect">
            <a:avLst/>
          </a:prstGeom>
          <a:noFill/>
          <a:ln>
            <a:noFill/>
          </a:ln>
        </p:spPr>
        <p:txBody>
          <a:bodyPr anchorCtr="0" anchor="t" bIns="45700" lIns="91425" rIns="91425" wrap="square" tIns="45700">
            <a:noAutofit/>
          </a:bodyPr>
          <a:lstStyle/>
          <a:p>
            <a:pPr indent="-114300" lvl="0" marL="0" marR="0" rtl="0" algn="l">
              <a:lnSpc>
                <a:spcPct val="100000"/>
              </a:lnSpc>
              <a:spcBef>
                <a:spcPts val="0"/>
              </a:spcBef>
              <a:spcAft>
                <a:spcPts val="0"/>
              </a:spcAft>
              <a:buClr>
                <a:srgbClr val="C4BD97"/>
              </a:buClr>
              <a:buSzPts val="1800"/>
              <a:buFont typeface="Calibri"/>
              <a:buNone/>
            </a:pPr>
            <a:r>
              <a:rPr b="0" i="0" lang="en-US" sz="1800" u="none" cap="none" strike="noStrike">
                <a:solidFill>
                  <a:srgbClr val="C4BD97"/>
                </a:solidFill>
                <a:latin typeface="Calibri"/>
                <a:ea typeface="Calibri"/>
                <a:cs typeface="Calibri"/>
                <a:sym typeface="Calibri"/>
              </a:rPr>
              <a:t>Early stress: 1 Variable that spans 1 column</a:t>
            </a:r>
          </a:p>
        </p:txBody>
      </p:sp>
      <p:graphicFrame>
        <p:nvGraphicFramePr>
          <p:cNvPr id="1676" name="Shape 1676"/>
          <p:cNvGraphicFramePr/>
          <p:nvPr/>
        </p:nvGraphicFramePr>
        <p:xfrm>
          <a:off x="3321320" y="1966467"/>
          <a:ext cx="3000000" cy="3000000"/>
        </p:xfrm>
        <a:graphic>
          <a:graphicData uri="http://schemas.openxmlformats.org/drawingml/2006/table">
            <a:tbl>
              <a:tblPr bandRow="1" firstRow="1">
                <a:noFill/>
                <a:tableStyleId>{431F3E91-BA45-4D90-8841-192D94973009}</a:tableStyleId>
              </a:tblPr>
              <a:tblGrid>
                <a:gridCol w="356450"/>
                <a:gridCol w="356450"/>
                <a:gridCol w="356450"/>
                <a:gridCol w="356450"/>
                <a:gridCol w="356450"/>
                <a:gridCol w="356450"/>
                <a:gridCol w="356450"/>
                <a:gridCol w="356450"/>
                <a:gridCol w="356450"/>
                <a:gridCol w="356450"/>
                <a:gridCol w="356450"/>
                <a:gridCol w="356450"/>
                <a:gridCol w="356450"/>
                <a:gridCol w="356450"/>
                <a:gridCol w="356450"/>
              </a:tblGrid>
              <a:tr h="342050">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rPr lang="en-US" sz="1800"/>
                        <a:t>…</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r>
              <a:tr h="342050">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rPr lang="en-US" sz="1800"/>
                        <a:t>…</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r>
              <a:tr h="342050">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rPr lang="en-US" sz="1800"/>
                        <a:t>…</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r>
              <a:tr h="342050">
                <a:tc>
                  <a:txBody>
                    <a:bodyPr>
                      <a:noAutofit/>
                    </a:bodyPr>
                    <a:lstStyle/>
                    <a:p>
                      <a:pPr indent="0" lvl="0" marL="0" marR="0" rtl="0" algn="l">
                        <a:spcBef>
                          <a:spcPts val="0"/>
                        </a:spcBef>
                        <a:buNone/>
                      </a:pPr>
                      <a:r>
                        <a:rPr lang="en-US" sz="1800"/>
                        <a:t>…</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A5A5A5"/>
                      </a:solidFill>
                      <a:prstDash val="solid"/>
                      <a:round/>
                      <a:headEnd len="med" w="med" type="none"/>
                      <a:tailEnd len="med" w="med" type="none"/>
                    </a:lnB>
                  </a:tcPr>
                </a:tc>
                <a:tc>
                  <a:txBody>
                    <a:bodyPr>
                      <a:noAutofit/>
                    </a:bodyPr>
                    <a:lstStyle/>
                    <a:p>
                      <a:pPr indent="0" lvl="0" marL="0" marR="0" rtl="0" algn="l">
                        <a:spcBef>
                          <a:spcPts val="0"/>
                        </a:spcBef>
                        <a:buNone/>
                      </a:pPr>
                      <a:r>
                        <a:rPr lang="en-US" sz="1800"/>
                        <a:t>…</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A5A5A5"/>
                      </a:solidFill>
                      <a:prstDash val="solid"/>
                      <a:round/>
                      <a:headEnd len="med" w="med" type="none"/>
                      <a:tailEnd len="med" w="med" type="none"/>
                    </a:lnB>
                  </a:tcPr>
                </a:tc>
                <a:tc>
                  <a:txBody>
                    <a:bodyPr>
                      <a:noAutofit/>
                    </a:bodyPr>
                    <a:lstStyle/>
                    <a:p>
                      <a:pPr indent="0" lvl="0" marL="0" marR="0" rtl="0" algn="l">
                        <a:spcBef>
                          <a:spcPts val="0"/>
                        </a:spcBef>
                        <a:buNone/>
                      </a:pPr>
                      <a:r>
                        <a:rPr lang="en-US" sz="1800"/>
                        <a:t>…</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A5A5A5"/>
                      </a:solidFill>
                      <a:prstDash val="solid"/>
                      <a:round/>
                      <a:headEnd len="med" w="med" type="none"/>
                      <a:tailEnd len="med" w="med" type="none"/>
                    </a:lnB>
                  </a:tcPr>
                </a:tc>
                <a:tc>
                  <a:txBody>
                    <a:bodyPr>
                      <a:noAutofit/>
                    </a:bodyPr>
                    <a:lstStyle/>
                    <a:p>
                      <a:pPr indent="0" lvl="0" marL="0" marR="0" rtl="0" algn="l">
                        <a:spcBef>
                          <a:spcPts val="0"/>
                        </a:spcBef>
                        <a:buNone/>
                      </a:pPr>
                      <a:r>
                        <a:rPr lang="en-US" sz="1800"/>
                        <a:t>…</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A5A5A5"/>
                      </a:solidFill>
                      <a:prstDash val="solid"/>
                      <a:round/>
                      <a:headEnd len="med" w="med" type="none"/>
                      <a:tailEnd len="med" w="med" type="none"/>
                    </a:lnB>
                  </a:tcPr>
                </a:tc>
                <a:tc>
                  <a:txBody>
                    <a:bodyPr>
                      <a:noAutofit/>
                    </a:bodyPr>
                    <a:lstStyle/>
                    <a:p>
                      <a:pPr indent="0" lvl="0" marL="0" marR="0" rtl="0" algn="l">
                        <a:spcBef>
                          <a:spcPts val="0"/>
                        </a:spcBef>
                        <a:buNone/>
                      </a:pPr>
                      <a:r>
                        <a:rPr lang="en-US" sz="1800"/>
                        <a:t>…</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A5A5A5"/>
                      </a:solidFill>
                      <a:prstDash val="solid"/>
                      <a:round/>
                      <a:headEnd len="med" w="med" type="none"/>
                      <a:tailEnd len="med" w="med" type="none"/>
                    </a:lnB>
                  </a:tcPr>
                </a:tc>
                <a:tc>
                  <a:txBody>
                    <a:bodyPr>
                      <a:noAutofit/>
                    </a:bodyPr>
                    <a:lstStyle/>
                    <a:p>
                      <a:pPr indent="0" lvl="0" marL="0" marR="0" rtl="0" algn="l">
                        <a:spcBef>
                          <a:spcPts val="0"/>
                        </a:spcBef>
                        <a:buNone/>
                      </a:pPr>
                      <a:r>
                        <a:rPr lang="en-US" sz="1800"/>
                        <a:t>…</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A5A5A5"/>
                      </a:solidFill>
                      <a:prstDash val="solid"/>
                      <a:round/>
                      <a:headEnd len="med" w="med" type="none"/>
                      <a:tailEnd len="med" w="med" type="none"/>
                    </a:lnB>
                  </a:tcPr>
                </a:tc>
                <a:tc>
                  <a:txBody>
                    <a:bodyPr>
                      <a:noAutofit/>
                    </a:bodyPr>
                    <a:lstStyle/>
                    <a:p>
                      <a:pPr indent="0" lvl="0" marL="0" marR="0" rtl="0" algn="l">
                        <a:spcBef>
                          <a:spcPts val="0"/>
                        </a:spcBef>
                        <a:buNone/>
                      </a:pPr>
                      <a:r>
                        <a:rPr lang="en-US" sz="1800"/>
                        <a:t>…</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A5A5A5"/>
                      </a:solidFill>
                      <a:prstDash val="solid"/>
                      <a:round/>
                      <a:headEnd len="med" w="med" type="none"/>
                      <a:tailEnd len="med" w="med" type="none"/>
                    </a:lnB>
                  </a:tcPr>
                </a:tc>
                <a:tc>
                  <a:txBody>
                    <a:bodyPr>
                      <a:noAutofit/>
                    </a:bodyPr>
                    <a:lstStyle/>
                    <a:p>
                      <a:pPr indent="0" lvl="0" marL="0" marR="0" rtl="0" algn="l">
                        <a:spcBef>
                          <a:spcPts val="0"/>
                        </a:spcBef>
                        <a:buNone/>
                      </a:pPr>
                      <a:r>
                        <a:rPr lang="en-US" sz="1800"/>
                        <a:t>…</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A5A5A5"/>
                      </a:solidFill>
                      <a:prstDash val="solid"/>
                      <a:round/>
                      <a:headEnd len="med" w="med" type="none"/>
                      <a:tailEnd len="med" w="med" type="none"/>
                    </a:lnB>
                  </a:tcPr>
                </a:tc>
                <a:tc>
                  <a:txBody>
                    <a:bodyPr>
                      <a:noAutofit/>
                    </a:bodyPr>
                    <a:lstStyle/>
                    <a:p>
                      <a:pPr indent="0" lvl="0" marL="0" marR="0" rtl="0" algn="l">
                        <a:spcBef>
                          <a:spcPts val="0"/>
                        </a:spcBef>
                        <a:buNone/>
                      </a:pPr>
                      <a:r>
                        <a:rPr lang="en-US" sz="1800"/>
                        <a:t>…</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A5A5A5"/>
                      </a:solidFill>
                      <a:prstDash val="solid"/>
                      <a:round/>
                      <a:headEnd len="med" w="med" type="none"/>
                      <a:tailEnd len="med" w="med" type="none"/>
                    </a:lnB>
                  </a:tcPr>
                </a:tc>
                <a:tc>
                  <a:txBody>
                    <a:bodyPr>
                      <a:noAutofit/>
                    </a:bodyPr>
                    <a:lstStyle/>
                    <a:p>
                      <a:pPr indent="0" lvl="0" marL="0" marR="0" rtl="0" algn="l">
                        <a:spcBef>
                          <a:spcPts val="0"/>
                        </a:spcBef>
                        <a:buNone/>
                      </a:pPr>
                      <a:r>
                        <a:rPr lang="en-US" sz="1800"/>
                        <a:t>…</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A5A5A5"/>
                      </a:solidFill>
                      <a:prstDash val="solid"/>
                      <a:round/>
                      <a:headEnd len="med" w="med" type="none"/>
                      <a:tailEnd len="med" w="med" type="none"/>
                    </a:lnB>
                  </a:tcPr>
                </a:tc>
                <a:tc>
                  <a:txBody>
                    <a:bodyPr>
                      <a:noAutofit/>
                    </a:bodyPr>
                    <a:lstStyle/>
                    <a:p>
                      <a:pPr indent="0" lvl="0" marL="0" marR="0" rtl="0" algn="l">
                        <a:spcBef>
                          <a:spcPts val="0"/>
                        </a:spcBef>
                        <a:buNone/>
                      </a:pPr>
                      <a:r>
                        <a:rPr lang="en-US" sz="1800"/>
                        <a:t>…</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A5A5A5"/>
                      </a:solidFill>
                      <a:prstDash val="solid"/>
                      <a:round/>
                      <a:headEnd len="med" w="med" type="none"/>
                      <a:tailEnd len="med" w="med" type="none"/>
                    </a:lnB>
                  </a:tcPr>
                </a:tc>
                <a:tc>
                  <a:txBody>
                    <a:bodyPr>
                      <a:noAutofit/>
                    </a:bodyPr>
                    <a:lstStyle/>
                    <a:p>
                      <a:pPr indent="0" lvl="0" marL="0" marR="0" rtl="0" algn="l">
                        <a:spcBef>
                          <a:spcPts val="0"/>
                        </a:spcBef>
                        <a:buNone/>
                      </a:pPr>
                      <a:r>
                        <a:rPr lang="en-US" sz="1800"/>
                        <a:t>…</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A5A5A5"/>
                      </a:solidFill>
                      <a:prstDash val="solid"/>
                      <a:round/>
                      <a:headEnd len="med" w="med" type="none"/>
                      <a:tailEnd len="med" w="med" type="none"/>
                    </a:lnB>
                  </a:tcPr>
                </a:tc>
                <a:tc>
                  <a:txBody>
                    <a:bodyPr>
                      <a:noAutofit/>
                    </a:bodyPr>
                    <a:lstStyle/>
                    <a:p>
                      <a:pPr indent="0" lvl="0" marL="0" marR="0" rtl="0" algn="l">
                        <a:spcBef>
                          <a:spcPts val="0"/>
                        </a:spcBef>
                        <a:buNone/>
                      </a:pPr>
                      <a:r>
                        <a:rPr lang="en-US" sz="1800"/>
                        <a:t>…</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A5A5A5"/>
                      </a:solidFill>
                      <a:prstDash val="solid"/>
                      <a:round/>
                      <a:headEnd len="med" w="med" type="none"/>
                      <a:tailEnd len="med" w="med" type="none"/>
                    </a:lnB>
                  </a:tcPr>
                </a:tc>
                <a:tc>
                  <a:txBody>
                    <a:bodyPr>
                      <a:noAutofit/>
                    </a:bodyPr>
                    <a:lstStyle/>
                    <a:p>
                      <a:pPr indent="0" lvl="0" marL="0" marR="0" rtl="0" algn="l">
                        <a:spcBef>
                          <a:spcPts val="0"/>
                        </a:spcBef>
                        <a:buNone/>
                      </a:pPr>
                      <a:r>
                        <a:rPr lang="en-US" sz="1800"/>
                        <a:t>…</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A5A5A5"/>
                      </a:solidFill>
                      <a:prstDash val="solid"/>
                      <a:round/>
                      <a:headEnd len="med" w="med" type="none"/>
                      <a:tailEnd len="med" w="med" type="none"/>
                    </a:lnB>
                  </a:tcPr>
                </a:tc>
                <a:tc>
                  <a:txBody>
                    <a:bodyPr>
                      <a:noAutofit/>
                    </a:bodyPr>
                    <a:lstStyle/>
                    <a:p>
                      <a:pPr indent="0" lvl="0" marL="0" marR="0" rtl="0" algn="l">
                        <a:spcBef>
                          <a:spcPts val="0"/>
                        </a:spcBef>
                        <a:buNone/>
                      </a:pPr>
                      <a:r>
                        <a:rPr lang="en-US" sz="1800"/>
                        <a:t>…</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A5A5A5"/>
                      </a:solidFill>
                      <a:prstDash val="solid"/>
                      <a:round/>
                      <a:headEnd len="med" w="med" type="none"/>
                      <a:tailEnd len="med" w="med" type="none"/>
                    </a:lnB>
                  </a:tcPr>
                </a:tc>
              </a:tr>
              <a:tr h="342050">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rPr lang="en-US" sz="1800">
                          <a:solidFill>
                            <a:schemeClr val="lt1"/>
                          </a:solidFill>
                        </a:rPr>
                        <a:t>…</a:t>
                      </a:r>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r>
              <a:tr h="342050">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rPr lang="en-US" sz="1800">
                          <a:solidFill>
                            <a:schemeClr val="lt1"/>
                          </a:solidFill>
                        </a:rPr>
                        <a:t>…</a:t>
                      </a:r>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r>
              <a:tr h="342050">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rPr lang="en-US" sz="1800">
                          <a:solidFill>
                            <a:schemeClr val="lt1"/>
                          </a:solidFill>
                        </a:rPr>
                        <a:t>…</a:t>
                      </a:r>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r>
            </a:tbl>
          </a:graphicData>
        </a:graphic>
      </p:graphicFrame>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80" name="Shape 1680"/>
        <p:cNvGrpSpPr/>
        <p:nvPr/>
      </p:nvGrpSpPr>
      <p:grpSpPr>
        <a:xfrm>
          <a:off x="0" y="0"/>
          <a:ext cx="0" cy="0"/>
          <a:chOff x="0" y="0"/>
          <a:chExt cx="0" cy="0"/>
        </a:xfrm>
      </p:grpSpPr>
      <p:graphicFrame>
        <p:nvGraphicFramePr>
          <p:cNvPr id="1681" name="Shape 1681"/>
          <p:cNvGraphicFramePr/>
          <p:nvPr/>
        </p:nvGraphicFramePr>
        <p:xfrm>
          <a:off x="112059" y="1960345"/>
          <a:ext cx="3000000" cy="3000000"/>
        </p:xfrm>
        <a:graphic>
          <a:graphicData uri="http://schemas.openxmlformats.org/drawingml/2006/table">
            <a:tbl>
              <a:tblPr bandRow="1" firstRow="1">
                <a:noFill/>
                <a:tableStyleId>{431F3E91-BA45-4D90-8841-192D94973009}</a:tableStyleId>
              </a:tblPr>
              <a:tblGrid>
                <a:gridCol w="356450"/>
                <a:gridCol w="356450"/>
                <a:gridCol w="356450"/>
                <a:gridCol w="356450"/>
                <a:gridCol w="356450"/>
                <a:gridCol w="356450"/>
                <a:gridCol w="356450"/>
                <a:gridCol w="356450"/>
              </a:tblGrid>
              <a:tr h="342050">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B2A0C7"/>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B2A0C7"/>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92CCD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92CCD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E36C09"/>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E36C09"/>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C4BD97"/>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D99593"/>
                    </a:solidFill>
                  </a:tcPr>
                </a:tc>
              </a:tr>
              <a:tr h="342050">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B2A0C7"/>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B2A0C7"/>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92CCD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92CCD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E36C09"/>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E36C09"/>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C4BD97"/>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D99593"/>
                    </a:solidFill>
                  </a:tcPr>
                </a:tc>
              </a:tr>
              <a:tr h="342050">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B2A0C7"/>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B2A0C7"/>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92CCD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92CCD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E36C09"/>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E36C09"/>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C4BD97"/>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D99593"/>
                    </a:solidFill>
                  </a:tcPr>
                </a:tc>
              </a:tr>
              <a:tr h="342050">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B2A0C7"/>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B2A0C7"/>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92CCD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92CCD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E36C09"/>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E36C09"/>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C4BD97"/>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D99593"/>
                    </a:solidFill>
                  </a:tcPr>
                </a:tc>
              </a:tr>
              <a:tr h="342050">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B2A0C7"/>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B2A0C7"/>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92CCD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92CCD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E36C09"/>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E36C09"/>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C4BD97"/>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D99593"/>
                    </a:solidFill>
                  </a:tcPr>
                </a:tc>
              </a:tr>
              <a:tr h="342050">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B2A0C7"/>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B2A0C7"/>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92CCD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92CCD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E36C09"/>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E36C09"/>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C4BD97"/>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D99593"/>
                    </a:solidFill>
                  </a:tcPr>
                </a:tc>
              </a:tr>
              <a:tr h="342050">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B2A0C7"/>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B2A0C7"/>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92CCD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92CCD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E36C09"/>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E36C09"/>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C4BD97"/>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D99593"/>
                    </a:solidFill>
                  </a:tcPr>
                </a:tc>
              </a:tr>
            </a:tbl>
          </a:graphicData>
        </a:graphic>
      </p:graphicFrame>
      <p:sp>
        <p:nvSpPr>
          <p:cNvPr id="1682" name="Shape 1682"/>
          <p:cNvSpPr txBox="1"/>
          <p:nvPr/>
        </p:nvSpPr>
        <p:spPr>
          <a:xfrm>
            <a:off x="4895288" y="4962464"/>
            <a:ext cx="2252690" cy="369332"/>
          </a:xfrm>
          <a:prstGeom prst="rect">
            <a:avLst/>
          </a:prstGeom>
          <a:noFill/>
          <a:ln>
            <a:noFill/>
          </a:ln>
        </p:spPr>
        <p:txBody>
          <a:bodyPr anchorCtr="0" anchor="t" bIns="45700" lIns="91425" rIns="91425" wrap="square" tIns="45700">
            <a:noAutofit/>
          </a:bodyPr>
          <a:lstStyle/>
          <a:p>
            <a:pPr indent="-114300" lvl="0" marL="0" marR="0" rtl="0" algn="l">
              <a:lnSpc>
                <a:spcPct val="100000"/>
              </a:lnSpc>
              <a:spcBef>
                <a:spcPts val="0"/>
              </a:spcBef>
              <a:spcAft>
                <a:spcPts val="0"/>
              </a:spcAft>
              <a:buClr>
                <a:srgbClr val="000000"/>
              </a:buClr>
              <a:buSzPts val="1800"/>
              <a:buFont typeface="Calibri"/>
              <a:buNone/>
            </a:pPr>
            <a:r>
              <a:rPr b="0" i="0" lang="en-US" sz="1800" u="none" cap="none" strike="noStrike">
                <a:solidFill>
                  <a:srgbClr val="000000"/>
                </a:solidFill>
                <a:latin typeface="Calibri"/>
                <a:ea typeface="Calibri"/>
                <a:cs typeface="Calibri"/>
                <a:sym typeface="Calibri"/>
              </a:rPr>
              <a:t>Contrast Data (Brains)</a:t>
            </a:r>
          </a:p>
        </p:txBody>
      </p:sp>
      <p:sp>
        <p:nvSpPr>
          <p:cNvPr id="1683" name="Shape 1683"/>
          <p:cNvSpPr txBox="1"/>
          <p:nvPr/>
        </p:nvSpPr>
        <p:spPr>
          <a:xfrm>
            <a:off x="5596625" y="4538273"/>
            <a:ext cx="800219" cy="369332"/>
          </a:xfrm>
          <a:prstGeom prst="rect">
            <a:avLst/>
          </a:prstGeom>
          <a:noFill/>
          <a:ln>
            <a:noFill/>
          </a:ln>
        </p:spPr>
        <p:txBody>
          <a:bodyPr anchorCtr="0" anchor="t" bIns="45700" lIns="91425" rIns="91425" wrap="square" tIns="45700">
            <a:noAutofit/>
          </a:bodyPr>
          <a:lstStyle/>
          <a:p>
            <a:pPr indent="-114300" lvl="0" marL="0" marR="0" rtl="0" algn="l">
              <a:lnSpc>
                <a:spcPct val="100000"/>
              </a:lnSpc>
              <a:spcBef>
                <a:spcPts val="0"/>
              </a:spcBef>
              <a:spcAft>
                <a:spcPts val="0"/>
              </a:spcAft>
              <a:buClr>
                <a:srgbClr val="000000"/>
              </a:buClr>
              <a:buSzPts val="1800"/>
              <a:buFont typeface="Calibri"/>
              <a:buNone/>
            </a:pPr>
            <a:r>
              <a:rPr b="0" i="0" lang="en-US" sz="1800" u="none" cap="none" strike="noStrike">
                <a:solidFill>
                  <a:srgbClr val="000000"/>
                </a:solidFill>
                <a:latin typeface="Calibri"/>
                <a:ea typeface="Calibri"/>
                <a:cs typeface="Calibri"/>
                <a:sym typeface="Calibri"/>
              </a:rPr>
              <a:t>Voxels</a:t>
            </a:r>
          </a:p>
        </p:txBody>
      </p:sp>
      <p:cxnSp>
        <p:nvCxnSpPr>
          <p:cNvPr id="1684" name="Shape 1684"/>
          <p:cNvCxnSpPr>
            <a:stCxn id="1683" idx="1"/>
          </p:cNvCxnSpPr>
          <p:nvPr/>
        </p:nvCxnSpPr>
        <p:spPr>
          <a:xfrm rot="10800000">
            <a:off x="3321425" y="4722939"/>
            <a:ext cx="2275200" cy="0"/>
          </a:xfrm>
          <a:prstGeom prst="straightConnector1">
            <a:avLst/>
          </a:prstGeom>
          <a:noFill/>
          <a:ln cap="flat" cmpd="sng" w="50800">
            <a:solidFill>
              <a:srgbClr val="A5A5A5"/>
            </a:solidFill>
            <a:prstDash val="solid"/>
            <a:round/>
            <a:headEnd len="med" w="med" type="none"/>
            <a:tailEnd len="lg" w="lg" type="stealth"/>
          </a:ln>
          <a:effectLst>
            <a:outerShdw blurRad="40000" rotWithShape="0" dir="5400000" dist="20000">
              <a:srgbClr val="000000">
                <a:alpha val="37647"/>
              </a:srgbClr>
            </a:outerShdw>
          </a:effectLst>
        </p:spPr>
      </p:cxnSp>
      <p:cxnSp>
        <p:nvCxnSpPr>
          <p:cNvPr id="1685" name="Shape 1685"/>
          <p:cNvCxnSpPr>
            <a:stCxn id="1683" idx="3"/>
          </p:cNvCxnSpPr>
          <p:nvPr/>
        </p:nvCxnSpPr>
        <p:spPr>
          <a:xfrm>
            <a:off x="6396844" y="4722939"/>
            <a:ext cx="2271300" cy="0"/>
          </a:xfrm>
          <a:prstGeom prst="straightConnector1">
            <a:avLst/>
          </a:prstGeom>
          <a:noFill/>
          <a:ln cap="flat" cmpd="sng" w="50800">
            <a:solidFill>
              <a:srgbClr val="A5A5A5"/>
            </a:solidFill>
            <a:prstDash val="solid"/>
            <a:round/>
            <a:headEnd len="med" w="med" type="none"/>
            <a:tailEnd len="lg" w="lg" type="stealth"/>
          </a:ln>
          <a:effectLst>
            <a:outerShdw blurRad="40000" rotWithShape="0" dir="5400000" dist="20000">
              <a:srgbClr val="000000">
                <a:alpha val="37647"/>
              </a:srgbClr>
            </a:outerShdw>
          </a:effectLst>
        </p:spPr>
      </p:cxnSp>
      <p:sp>
        <p:nvSpPr>
          <p:cNvPr id="1686" name="Shape 1686"/>
          <p:cNvSpPr txBox="1"/>
          <p:nvPr/>
        </p:nvSpPr>
        <p:spPr>
          <a:xfrm>
            <a:off x="224118" y="4962464"/>
            <a:ext cx="2636359" cy="369332"/>
          </a:xfrm>
          <a:prstGeom prst="rect">
            <a:avLst/>
          </a:prstGeom>
          <a:noFill/>
          <a:ln>
            <a:noFill/>
          </a:ln>
        </p:spPr>
        <p:txBody>
          <a:bodyPr anchorCtr="0" anchor="t" bIns="45700" lIns="91425" rIns="91425" wrap="square" tIns="45700">
            <a:noAutofit/>
          </a:bodyPr>
          <a:lstStyle/>
          <a:p>
            <a:pPr indent="-114300" lvl="0" marL="0" marR="0" rtl="0" algn="l">
              <a:lnSpc>
                <a:spcPct val="100000"/>
              </a:lnSpc>
              <a:spcBef>
                <a:spcPts val="0"/>
              </a:spcBef>
              <a:spcAft>
                <a:spcPts val="0"/>
              </a:spcAft>
              <a:buClr>
                <a:srgbClr val="000000"/>
              </a:buClr>
              <a:buSzPts val="1800"/>
              <a:buFont typeface="Calibri"/>
              <a:buNone/>
            </a:pPr>
            <a:r>
              <a:rPr b="0" i="0" lang="en-US" sz="1800" u="none" cap="none" strike="noStrike">
                <a:solidFill>
                  <a:srgbClr val="000000"/>
                </a:solidFill>
                <a:latin typeface="Calibri"/>
                <a:ea typeface="Calibri"/>
                <a:cs typeface="Calibri"/>
                <a:sym typeface="Calibri"/>
              </a:rPr>
              <a:t>Groups, Genes, and Stress</a:t>
            </a:r>
          </a:p>
        </p:txBody>
      </p:sp>
      <p:sp>
        <p:nvSpPr>
          <p:cNvPr id="1687" name="Shape 1687"/>
          <p:cNvSpPr txBox="1"/>
          <p:nvPr/>
        </p:nvSpPr>
        <p:spPr>
          <a:xfrm>
            <a:off x="112059" y="1453943"/>
            <a:ext cx="4719486" cy="369332"/>
          </a:xfrm>
          <a:prstGeom prst="rect">
            <a:avLst/>
          </a:prstGeom>
          <a:noFill/>
          <a:ln>
            <a:noFill/>
          </a:ln>
        </p:spPr>
        <p:txBody>
          <a:bodyPr anchorCtr="0" anchor="t" bIns="45700" lIns="91425" rIns="91425" wrap="square" tIns="45700">
            <a:noAutofit/>
          </a:bodyPr>
          <a:lstStyle/>
          <a:p>
            <a:pPr indent="-114300" lvl="0" marL="0" marR="0" rtl="0" algn="l">
              <a:lnSpc>
                <a:spcPct val="100000"/>
              </a:lnSpc>
              <a:spcBef>
                <a:spcPts val="0"/>
              </a:spcBef>
              <a:spcAft>
                <a:spcPts val="0"/>
              </a:spcAft>
              <a:buClr>
                <a:srgbClr val="D99593"/>
              </a:buClr>
              <a:buSzPts val="1800"/>
              <a:buFont typeface="Calibri"/>
              <a:buNone/>
            </a:pPr>
            <a:r>
              <a:rPr b="0" i="0" lang="en-US" sz="1800" u="none" cap="none" strike="noStrike">
                <a:solidFill>
                  <a:srgbClr val="D99593"/>
                </a:solidFill>
                <a:latin typeface="Calibri"/>
                <a:ea typeface="Calibri"/>
                <a:cs typeface="Calibri"/>
                <a:sym typeface="Calibri"/>
              </a:rPr>
              <a:t>Perceived Stress: 1 Variable that spans 1 column</a:t>
            </a:r>
          </a:p>
        </p:txBody>
      </p:sp>
      <p:graphicFrame>
        <p:nvGraphicFramePr>
          <p:cNvPr id="1688" name="Shape 1688"/>
          <p:cNvGraphicFramePr/>
          <p:nvPr/>
        </p:nvGraphicFramePr>
        <p:xfrm>
          <a:off x="3321320" y="1966467"/>
          <a:ext cx="3000000" cy="3000000"/>
        </p:xfrm>
        <a:graphic>
          <a:graphicData uri="http://schemas.openxmlformats.org/drawingml/2006/table">
            <a:tbl>
              <a:tblPr bandRow="1" firstRow="1">
                <a:noFill/>
                <a:tableStyleId>{431F3E91-BA45-4D90-8841-192D94973009}</a:tableStyleId>
              </a:tblPr>
              <a:tblGrid>
                <a:gridCol w="356450"/>
                <a:gridCol w="356450"/>
                <a:gridCol w="356450"/>
                <a:gridCol w="356450"/>
                <a:gridCol w="356450"/>
                <a:gridCol w="356450"/>
                <a:gridCol w="356450"/>
                <a:gridCol w="356450"/>
                <a:gridCol w="356450"/>
                <a:gridCol w="356450"/>
                <a:gridCol w="356450"/>
                <a:gridCol w="356450"/>
                <a:gridCol w="356450"/>
                <a:gridCol w="356450"/>
                <a:gridCol w="356450"/>
              </a:tblGrid>
              <a:tr h="342050">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rPr lang="en-US" sz="1800"/>
                        <a:t>…</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r>
              <a:tr h="342050">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rPr lang="en-US" sz="1800"/>
                        <a:t>…</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r>
              <a:tr h="342050">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rPr lang="en-US" sz="1800"/>
                        <a:t>…</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r>
              <a:tr h="342050">
                <a:tc>
                  <a:txBody>
                    <a:bodyPr>
                      <a:noAutofit/>
                    </a:bodyPr>
                    <a:lstStyle/>
                    <a:p>
                      <a:pPr indent="0" lvl="0" marL="0" marR="0" rtl="0" algn="l">
                        <a:spcBef>
                          <a:spcPts val="0"/>
                        </a:spcBef>
                        <a:buNone/>
                      </a:pPr>
                      <a:r>
                        <a:rPr lang="en-US" sz="1800"/>
                        <a:t>…</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A5A5A5"/>
                      </a:solidFill>
                      <a:prstDash val="solid"/>
                      <a:round/>
                      <a:headEnd len="med" w="med" type="none"/>
                      <a:tailEnd len="med" w="med" type="none"/>
                    </a:lnB>
                  </a:tcPr>
                </a:tc>
                <a:tc>
                  <a:txBody>
                    <a:bodyPr>
                      <a:noAutofit/>
                    </a:bodyPr>
                    <a:lstStyle/>
                    <a:p>
                      <a:pPr indent="0" lvl="0" marL="0" marR="0" rtl="0" algn="l">
                        <a:spcBef>
                          <a:spcPts val="0"/>
                        </a:spcBef>
                        <a:buNone/>
                      </a:pPr>
                      <a:r>
                        <a:rPr lang="en-US" sz="1800"/>
                        <a:t>…</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A5A5A5"/>
                      </a:solidFill>
                      <a:prstDash val="solid"/>
                      <a:round/>
                      <a:headEnd len="med" w="med" type="none"/>
                      <a:tailEnd len="med" w="med" type="none"/>
                    </a:lnB>
                  </a:tcPr>
                </a:tc>
                <a:tc>
                  <a:txBody>
                    <a:bodyPr>
                      <a:noAutofit/>
                    </a:bodyPr>
                    <a:lstStyle/>
                    <a:p>
                      <a:pPr indent="0" lvl="0" marL="0" marR="0" rtl="0" algn="l">
                        <a:spcBef>
                          <a:spcPts val="0"/>
                        </a:spcBef>
                        <a:buNone/>
                      </a:pPr>
                      <a:r>
                        <a:rPr lang="en-US" sz="1800"/>
                        <a:t>…</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A5A5A5"/>
                      </a:solidFill>
                      <a:prstDash val="solid"/>
                      <a:round/>
                      <a:headEnd len="med" w="med" type="none"/>
                      <a:tailEnd len="med" w="med" type="none"/>
                    </a:lnB>
                  </a:tcPr>
                </a:tc>
                <a:tc>
                  <a:txBody>
                    <a:bodyPr>
                      <a:noAutofit/>
                    </a:bodyPr>
                    <a:lstStyle/>
                    <a:p>
                      <a:pPr indent="0" lvl="0" marL="0" marR="0" rtl="0" algn="l">
                        <a:spcBef>
                          <a:spcPts val="0"/>
                        </a:spcBef>
                        <a:buNone/>
                      </a:pPr>
                      <a:r>
                        <a:rPr lang="en-US" sz="1800"/>
                        <a:t>…</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A5A5A5"/>
                      </a:solidFill>
                      <a:prstDash val="solid"/>
                      <a:round/>
                      <a:headEnd len="med" w="med" type="none"/>
                      <a:tailEnd len="med" w="med" type="none"/>
                    </a:lnB>
                  </a:tcPr>
                </a:tc>
                <a:tc>
                  <a:txBody>
                    <a:bodyPr>
                      <a:noAutofit/>
                    </a:bodyPr>
                    <a:lstStyle/>
                    <a:p>
                      <a:pPr indent="0" lvl="0" marL="0" marR="0" rtl="0" algn="l">
                        <a:spcBef>
                          <a:spcPts val="0"/>
                        </a:spcBef>
                        <a:buNone/>
                      </a:pPr>
                      <a:r>
                        <a:rPr lang="en-US" sz="1800"/>
                        <a:t>…</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A5A5A5"/>
                      </a:solidFill>
                      <a:prstDash val="solid"/>
                      <a:round/>
                      <a:headEnd len="med" w="med" type="none"/>
                      <a:tailEnd len="med" w="med" type="none"/>
                    </a:lnB>
                  </a:tcPr>
                </a:tc>
                <a:tc>
                  <a:txBody>
                    <a:bodyPr>
                      <a:noAutofit/>
                    </a:bodyPr>
                    <a:lstStyle/>
                    <a:p>
                      <a:pPr indent="0" lvl="0" marL="0" marR="0" rtl="0" algn="l">
                        <a:spcBef>
                          <a:spcPts val="0"/>
                        </a:spcBef>
                        <a:buNone/>
                      </a:pPr>
                      <a:r>
                        <a:rPr lang="en-US" sz="1800"/>
                        <a:t>…</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A5A5A5"/>
                      </a:solidFill>
                      <a:prstDash val="solid"/>
                      <a:round/>
                      <a:headEnd len="med" w="med" type="none"/>
                      <a:tailEnd len="med" w="med" type="none"/>
                    </a:lnB>
                  </a:tcPr>
                </a:tc>
                <a:tc>
                  <a:txBody>
                    <a:bodyPr>
                      <a:noAutofit/>
                    </a:bodyPr>
                    <a:lstStyle/>
                    <a:p>
                      <a:pPr indent="0" lvl="0" marL="0" marR="0" rtl="0" algn="l">
                        <a:spcBef>
                          <a:spcPts val="0"/>
                        </a:spcBef>
                        <a:buNone/>
                      </a:pPr>
                      <a:r>
                        <a:rPr lang="en-US" sz="1800"/>
                        <a:t>…</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A5A5A5"/>
                      </a:solidFill>
                      <a:prstDash val="solid"/>
                      <a:round/>
                      <a:headEnd len="med" w="med" type="none"/>
                      <a:tailEnd len="med" w="med" type="none"/>
                    </a:lnB>
                  </a:tcPr>
                </a:tc>
                <a:tc>
                  <a:txBody>
                    <a:bodyPr>
                      <a:noAutofit/>
                    </a:bodyPr>
                    <a:lstStyle/>
                    <a:p>
                      <a:pPr indent="0" lvl="0" marL="0" marR="0" rtl="0" algn="l">
                        <a:spcBef>
                          <a:spcPts val="0"/>
                        </a:spcBef>
                        <a:buNone/>
                      </a:pPr>
                      <a:r>
                        <a:rPr lang="en-US" sz="1800"/>
                        <a:t>…</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A5A5A5"/>
                      </a:solidFill>
                      <a:prstDash val="solid"/>
                      <a:round/>
                      <a:headEnd len="med" w="med" type="none"/>
                      <a:tailEnd len="med" w="med" type="none"/>
                    </a:lnB>
                  </a:tcPr>
                </a:tc>
                <a:tc>
                  <a:txBody>
                    <a:bodyPr>
                      <a:noAutofit/>
                    </a:bodyPr>
                    <a:lstStyle/>
                    <a:p>
                      <a:pPr indent="0" lvl="0" marL="0" marR="0" rtl="0" algn="l">
                        <a:spcBef>
                          <a:spcPts val="0"/>
                        </a:spcBef>
                        <a:buNone/>
                      </a:pPr>
                      <a:r>
                        <a:rPr lang="en-US" sz="1800"/>
                        <a:t>…</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A5A5A5"/>
                      </a:solidFill>
                      <a:prstDash val="solid"/>
                      <a:round/>
                      <a:headEnd len="med" w="med" type="none"/>
                      <a:tailEnd len="med" w="med" type="none"/>
                    </a:lnB>
                  </a:tcPr>
                </a:tc>
                <a:tc>
                  <a:txBody>
                    <a:bodyPr>
                      <a:noAutofit/>
                    </a:bodyPr>
                    <a:lstStyle/>
                    <a:p>
                      <a:pPr indent="0" lvl="0" marL="0" marR="0" rtl="0" algn="l">
                        <a:spcBef>
                          <a:spcPts val="0"/>
                        </a:spcBef>
                        <a:buNone/>
                      </a:pPr>
                      <a:r>
                        <a:rPr lang="en-US" sz="1800"/>
                        <a:t>…</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A5A5A5"/>
                      </a:solidFill>
                      <a:prstDash val="solid"/>
                      <a:round/>
                      <a:headEnd len="med" w="med" type="none"/>
                      <a:tailEnd len="med" w="med" type="none"/>
                    </a:lnB>
                  </a:tcPr>
                </a:tc>
                <a:tc>
                  <a:txBody>
                    <a:bodyPr>
                      <a:noAutofit/>
                    </a:bodyPr>
                    <a:lstStyle/>
                    <a:p>
                      <a:pPr indent="0" lvl="0" marL="0" marR="0" rtl="0" algn="l">
                        <a:spcBef>
                          <a:spcPts val="0"/>
                        </a:spcBef>
                        <a:buNone/>
                      </a:pPr>
                      <a:r>
                        <a:rPr lang="en-US" sz="1800"/>
                        <a:t>…</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A5A5A5"/>
                      </a:solidFill>
                      <a:prstDash val="solid"/>
                      <a:round/>
                      <a:headEnd len="med" w="med" type="none"/>
                      <a:tailEnd len="med" w="med" type="none"/>
                    </a:lnB>
                  </a:tcPr>
                </a:tc>
                <a:tc>
                  <a:txBody>
                    <a:bodyPr>
                      <a:noAutofit/>
                    </a:bodyPr>
                    <a:lstStyle/>
                    <a:p>
                      <a:pPr indent="0" lvl="0" marL="0" marR="0" rtl="0" algn="l">
                        <a:spcBef>
                          <a:spcPts val="0"/>
                        </a:spcBef>
                        <a:buNone/>
                      </a:pPr>
                      <a:r>
                        <a:rPr lang="en-US" sz="1800"/>
                        <a:t>…</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A5A5A5"/>
                      </a:solidFill>
                      <a:prstDash val="solid"/>
                      <a:round/>
                      <a:headEnd len="med" w="med" type="none"/>
                      <a:tailEnd len="med" w="med" type="none"/>
                    </a:lnB>
                  </a:tcPr>
                </a:tc>
                <a:tc>
                  <a:txBody>
                    <a:bodyPr>
                      <a:noAutofit/>
                    </a:bodyPr>
                    <a:lstStyle/>
                    <a:p>
                      <a:pPr indent="0" lvl="0" marL="0" marR="0" rtl="0" algn="l">
                        <a:spcBef>
                          <a:spcPts val="0"/>
                        </a:spcBef>
                        <a:buNone/>
                      </a:pPr>
                      <a:r>
                        <a:rPr lang="en-US" sz="1800"/>
                        <a:t>…</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A5A5A5"/>
                      </a:solidFill>
                      <a:prstDash val="solid"/>
                      <a:round/>
                      <a:headEnd len="med" w="med" type="none"/>
                      <a:tailEnd len="med" w="med" type="none"/>
                    </a:lnB>
                  </a:tcPr>
                </a:tc>
                <a:tc>
                  <a:txBody>
                    <a:bodyPr>
                      <a:noAutofit/>
                    </a:bodyPr>
                    <a:lstStyle/>
                    <a:p>
                      <a:pPr indent="0" lvl="0" marL="0" marR="0" rtl="0" algn="l">
                        <a:spcBef>
                          <a:spcPts val="0"/>
                        </a:spcBef>
                        <a:buNone/>
                      </a:pPr>
                      <a:r>
                        <a:rPr lang="en-US" sz="1800"/>
                        <a:t>…</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A5A5A5"/>
                      </a:solidFill>
                      <a:prstDash val="solid"/>
                      <a:round/>
                      <a:headEnd len="med" w="med" type="none"/>
                      <a:tailEnd len="med" w="med" type="none"/>
                    </a:lnB>
                  </a:tcPr>
                </a:tc>
                <a:tc>
                  <a:txBody>
                    <a:bodyPr>
                      <a:noAutofit/>
                    </a:bodyPr>
                    <a:lstStyle/>
                    <a:p>
                      <a:pPr indent="0" lvl="0" marL="0" marR="0" rtl="0" algn="l">
                        <a:spcBef>
                          <a:spcPts val="0"/>
                        </a:spcBef>
                        <a:buNone/>
                      </a:pPr>
                      <a:r>
                        <a:rPr lang="en-US" sz="1800"/>
                        <a:t>…</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A5A5A5"/>
                      </a:solidFill>
                      <a:prstDash val="solid"/>
                      <a:round/>
                      <a:headEnd len="med" w="med" type="none"/>
                      <a:tailEnd len="med" w="med" type="none"/>
                    </a:lnB>
                  </a:tcPr>
                </a:tc>
              </a:tr>
              <a:tr h="342050">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rPr lang="en-US" sz="1800">
                          <a:solidFill>
                            <a:schemeClr val="lt1"/>
                          </a:solidFill>
                        </a:rPr>
                        <a:t>…</a:t>
                      </a:r>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r>
              <a:tr h="342050">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rPr lang="en-US" sz="1800">
                          <a:solidFill>
                            <a:schemeClr val="lt1"/>
                          </a:solidFill>
                        </a:rPr>
                        <a:t>…</a:t>
                      </a:r>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r>
              <a:tr h="342050">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rPr lang="en-US" sz="1800">
                          <a:solidFill>
                            <a:schemeClr val="lt1"/>
                          </a:solidFill>
                        </a:rPr>
                        <a:t>…</a:t>
                      </a:r>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r>
            </a:tbl>
          </a:graphicData>
        </a:graphic>
      </p:graphicFrame>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92" name="Shape 1692"/>
        <p:cNvGrpSpPr/>
        <p:nvPr/>
      </p:nvGrpSpPr>
      <p:grpSpPr>
        <a:xfrm>
          <a:off x="0" y="0"/>
          <a:ext cx="0" cy="0"/>
          <a:chOff x="0" y="0"/>
          <a:chExt cx="0" cy="0"/>
        </a:xfrm>
      </p:grpSpPr>
      <p:graphicFrame>
        <p:nvGraphicFramePr>
          <p:cNvPr id="1693" name="Shape 1693"/>
          <p:cNvGraphicFramePr/>
          <p:nvPr/>
        </p:nvGraphicFramePr>
        <p:xfrm>
          <a:off x="3321320" y="1966467"/>
          <a:ext cx="3000000" cy="3000000"/>
        </p:xfrm>
        <a:graphic>
          <a:graphicData uri="http://schemas.openxmlformats.org/drawingml/2006/table">
            <a:tbl>
              <a:tblPr bandRow="1" firstRow="1">
                <a:noFill/>
                <a:tableStyleId>{431F3E91-BA45-4D90-8841-192D94973009}</a:tableStyleId>
              </a:tblPr>
              <a:tblGrid>
                <a:gridCol w="356450"/>
                <a:gridCol w="356450"/>
                <a:gridCol w="356450"/>
                <a:gridCol w="356450"/>
                <a:gridCol w="356450"/>
                <a:gridCol w="356450"/>
                <a:gridCol w="356450"/>
                <a:gridCol w="356450"/>
                <a:gridCol w="356450"/>
                <a:gridCol w="356450"/>
                <a:gridCol w="356450"/>
                <a:gridCol w="356450"/>
                <a:gridCol w="356450"/>
                <a:gridCol w="356450"/>
                <a:gridCol w="356450"/>
              </a:tblGrid>
              <a:tr h="342050">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rPr lang="en-US" sz="1800"/>
                        <a:t>…</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r>
              <a:tr h="342050">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rPr lang="en-US" sz="1800"/>
                        <a:t>…</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r>
              <a:tr h="342050">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rPr lang="en-US" sz="1800"/>
                        <a:t>…</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76923C"/>
                    </a:solidFill>
                  </a:tcPr>
                </a:tc>
              </a:tr>
              <a:tr h="342050">
                <a:tc>
                  <a:txBody>
                    <a:bodyPr>
                      <a:noAutofit/>
                    </a:bodyPr>
                    <a:lstStyle/>
                    <a:p>
                      <a:pPr indent="0" lvl="0" marL="0" marR="0" rtl="0" algn="l">
                        <a:spcBef>
                          <a:spcPts val="0"/>
                        </a:spcBef>
                        <a:buNone/>
                      </a:pPr>
                      <a:r>
                        <a:rPr lang="en-US" sz="1800"/>
                        <a:t>…</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A5A5A5"/>
                      </a:solidFill>
                      <a:prstDash val="solid"/>
                      <a:round/>
                      <a:headEnd len="med" w="med" type="none"/>
                      <a:tailEnd len="med" w="med" type="none"/>
                    </a:lnB>
                  </a:tcPr>
                </a:tc>
                <a:tc>
                  <a:txBody>
                    <a:bodyPr>
                      <a:noAutofit/>
                    </a:bodyPr>
                    <a:lstStyle/>
                    <a:p>
                      <a:pPr indent="0" lvl="0" marL="0" marR="0" rtl="0" algn="l">
                        <a:spcBef>
                          <a:spcPts val="0"/>
                        </a:spcBef>
                        <a:buNone/>
                      </a:pPr>
                      <a:r>
                        <a:rPr lang="en-US" sz="1800"/>
                        <a:t>…</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A5A5A5"/>
                      </a:solidFill>
                      <a:prstDash val="solid"/>
                      <a:round/>
                      <a:headEnd len="med" w="med" type="none"/>
                      <a:tailEnd len="med" w="med" type="none"/>
                    </a:lnB>
                  </a:tcPr>
                </a:tc>
                <a:tc>
                  <a:txBody>
                    <a:bodyPr>
                      <a:noAutofit/>
                    </a:bodyPr>
                    <a:lstStyle/>
                    <a:p>
                      <a:pPr indent="0" lvl="0" marL="0" marR="0" rtl="0" algn="l">
                        <a:spcBef>
                          <a:spcPts val="0"/>
                        </a:spcBef>
                        <a:buNone/>
                      </a:pPr>
                      <a:r>
                        <a:rPr lang="en-US" sz="1800"/>
                        <a:t>…</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A5A5A5"/>
                      </a:solidFill>
                      <a:prstDash val="solid"/>
                      <a:round/>
                      <a:headEnd len="med" w="med" type="none"/>
                      <a:tailEnd len="med" w="med" type="none"/>
                    </a:lnB>
                  </a:tcPr>
                </a:tc>
                <a:tc>
                  <a:txBody>
                    <a:bodyPr>
                      <a:noAutofit/>
                    </a:bodyPr>
                    <a:lstStyle/>
                    <a:p>
                      <a:pPr indent="0" lvl="0" marL="0" marR="0" rtl="0" algn="l">
                        <a:spcBef>
                          <a:spcPts val="0"/>
                        </a:spcBef>
                        <a:buNone/>
                      </a:pPr>
                      <a:r>
                        <a:rPr lang="en-US" sz="1800"/>
                        <a:t>…</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A5A5A5"/>
                      </a:solidFill>
                      <a:prstDash val="solid"/>
                      <a:round/>
                      <a:headEnd len="med" w="med" type="none"/>
                      <a:tailEnd len="med" w="med" type="none"/>
                    </a:lnB>
                  </a:tcPr>
                </a:tc>
                <a:tc>
                  <a:txBody>
                    <a:bodyPr>
                      <a:noAutofit/>
                    </a:bodyPr>
                    <a:lstStyle/>
                    <a:p>
                      <a:pPr indent="0" lvl="0" marL="0" marR="0" rtl="0" algn="l">
                        <a:spcBef>
                          <a:spcPts val="0"/>
                        </a:spcBef>
                        <a:buNone/>
                      </a:pPr>
                      <a:r>
                        <a:rPr lang="en-US" sz="1800"/>
                        <a:t>…</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A5A5A5"/>
                      </a:solidFill>
                      <a:prstDash val="solid"/>
                      <a:round/>
                      <a:headEnd len="med" w="med" type="none"/>
                      <a:tailEnd len="med" w="med" type="none"/>
                    </a:lnB>
                  </a:tcPr>
                </a:tc>
                <a:tc>
                  <a:txBody>
                    <a:bodyPr>
                      <a:noAutofit/>
                    </a:bodyPr>
                    <a:lstStyle/>
                    <a:p>
                      <a:pPr indent="0" lvl="0" marL="0" marR="0" rtl="0" algn="l">
                        <a:spcBef>
                          <a:spcPts val="0"/>
                        </a:spcBef>
                        <a:buNone/>
                      </a:pPr>
                      <a:r>
                        <a:rPr lang="en-US" sz="1800"/>
                        <a:t>…</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A5A5A5"/>
                      </a:solidFill>
                      <a:prstDash val="solid"/>
                      <a:round/>
                      <a:headEnd len="med" w="med" type="none"/>
                      <a:tailEnd len="med" w="med" type="none"/>
                    </a:lnB>
                  </a:tcPr>
                </a:tc>
                <a:tc>
                  <a:txBody>
                    <a:bodyPr>
                      <a:noAutofit/>
                    </a:bodyPr>
                    <a:lstStyle/>
                    <a:p>
                      <a:pPr indent="0" lvl="0" marL="0" marR="0" rtl="0" algn="l">
                        <a:spcBef>
                          <a:spcPts val="0"/>
                        </a:spcBef>
                        <a:buNone/>
                      </a:pPr>
                      <a:r>
                        <a:rPr lang="en-US" sz="1800"/>
                        <a:t>…</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A5A5A5"/>
                      </a:solidFill>
                      <a:prstDash val="solid"/>
                      <a:round/>
                      <a:headEnd len="med" w="med" type="none"/>
                      <a:tailEnd len="med" w="med" type="none"/>
                    </a:lnB>
                  </a:tcPr>
                </a:tc>
                <a:tc>
                  <a:txBody>
                    <a:bodyPr>
                      <a:noAutofit/>
                    </a:bodyPr>
                    <a:lstStyle/>
                    <a:p>
                      <a:pPr indent="0" lvl="0" marL="0" marR="0" rtl="0" algn="l">
                        <a:spcBef>
                          <a:spcPts val="0"/>
                        </a:spcBef>
                        <a:buNone/>
                      </a:pPr>
                      <a:r>
                        <a:rPr lang="en-US" sz="1800"/>
                        <a:t>…</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A5A5A5"/>
                      </a:solidFill>
                      <a:prstDash val="solid"/>
                      <a:round/>
                      <a:headEnd len="med" w="med" type="none"/>
                      <a:tailEnd len="med" w="med" type="none"/>
                    </a:lnB>
                  </a:tcPr>
                </a:tc>
                <a:tc>
                  <a:txBody>
                    <a:bodyPr>
                      <a:noAutofit/>
                    </a:bodyPr>
                    <a:lstStyle/>
                    <a:p>
                      <a:pPr indent="0" lvl="0" marL="0" marR="0" rtl="0" algn="l">
                        <a:spcBef>
                          <a:spcPts val="0"/>
                        </a:spcBef>
                        <a:buNone/>
                      </a:pPr>
                      <a:r>
                        <a:rPr lang="en-US" sz="1800"/>
                        <a:t>…</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A5A5A5"/>
                      </a:solidFill>
                      <a:prstDash val="solid"/>
                      <a:round/>
                      <a:headEnd len="med" w="med" type="none"/>
                      <a:tailEnd len="med" w="med" type="none"/>
                    </a:lnB>
                  </a:tcPr>
                </a:tc>
                <a:tc>
                  <a:txBody>
                    <a:bodyPr>
                      <a:noAutofit/>
                    </a:bodyPr>
                    <a:lstStyle/>
                    <a:p>
                      <a:pPr indent="0" lvl="0" marL="0" marR="0" rtl="0" algn="l">
                        <a:spcBef>
                          <a:spcPts val="0"/>
                        </a:spcBef>
                        <a:buNone/>
                      </a:pPr>
                      <a:r>
                        <a:rPr lang="en-US" sz="1800"/>
                        <a:t>…</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A5A5A5"/>
                      </a:solidFill>
                      <a:prstDash val="solid"/>
                      <a:round/>
                      <a:headEnd len="med" w="med" type="none"/>
                      <a:tailEnd len="med" w="med" type="none"/>
                    </a:lnB>
                  </a:tcPr>
                </a:tc>
                <a:tc>
                  <a:txBody>
                    <a:bodyPr>
                      <a:noAutofit/>
                    </a:bodyPr>
                    <a:lstStyle/>
                    <a:p>
                      <a:pPr indent="0" lvl="0" marL="0" marR="0" rtl="0" algn="l">
                        <a:spcBef>
                          <a:spcPts val="0"/>
                        </a:spcBef>
                        <a:buNone/>
                      </a:pPr>
                      <a:r>
                        <a:rPr lang="en-US" sz="1800"/>
                        <a:t>…</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A5A5A5"/>
                      </a:solidFill>
                      <a:prstDash val="solid"/>
                      <a:round/>
                      <a:headEnd len="med" w="med" type="none"/>
                      <a:tailEnd len="med" w="med" type="none"/>
                    </a:lnB>
                  </a:tcPr>
                </a:tc>
                <a:tc>
                  <a:txBody>
                    <a:bodyPr>
                      <a:noAutofit/>
                    </a:bodyPr>
                    <a:lstStyle/>
                    <a:p>
                      <a:pPr indent="0" lvl="0" marL="0" marR="0" rtl="0" algn="l">
                        <a:spcBef>
                          <a:spcPts val="0"/>
                        </a:spcBef>
                        <a:buNone/>
                      </a:pPr>
                      <a:r>
                        <a:rPr lang="en-US" sz="1800"/>
                        <a:t>…</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A5A5A5"/>
                      </a:solidFill>
                      <a:prstDash val="solid"/>
                      <a:round/>
                      <a:headEnd len="med" w="med" type="none"/>
                      <a:tailEnd len="med" w="med" type="none"/>
                    </a:lnB>
                  </a:tcPr>
                </a:tc>
                <a:tc>
                  <a:txBody>
                    <a:bodyPr>
                      <a:noAutofit/>
                    </a:bodyPr>
                    <a:lstStyle/>
                    <a:p>
                      <a:pPr indent="0" lvl="0" marL="0" marR="0" rtl="0" algn="l">
                        <a:spcBef>
                          <a:spcPts val="0"/>
                        </a:spcBef>
                        <a:buNone/>
                      </a:pPr>
                      <a:r>
                        <a:rPr lang="en-US" sz="1800"/>
                        <a:t>…</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A5A5A5"/>
                      </a:solidFill>
                      <a:prstDash val="solid"/>
                      <a:round/>
                      <a:headEnd len="med" w="med" type="none"/>
                      <a:tailEnd len="med" w="med" type="none"/>
                    </a:lnB>
                  </a:tcPr>
                </a:tc>
                <a:tc>
                  <a:txBody>
                    <a:bodyPr>
                      <a:noAutofit/>
                    </a:bodyPr>
                    <a:lstStyle/>
                    <a:p>
                      <a:pPr indent="0" lvl="0" marL="0" marR="0" rtl="0" algn="l">
                        <a:spcBef>
                          <a:spcPts val="0"/>
                        </a:spcBef>
                        <a:buNone/>
                      </a:pPr>
                      <a:r>
                        <a:rPr lang="en-US" sz="1800"/>
                        <a:t>…</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A5A5A5"/>
                      </a:solidFill>
                      <a:prstDash val="solid"/>
                      <a:round/>
                      <a:headEnd len="med" w="med" type="none"/>
                      <a:tailEnd len="med" w="med" type="none"/>
                    </a:lnB>
                  </a:tcPr>
                </a:tc>
                <a:tc>
                  <a:txBody>
                    <a:bodyPr>
                      <a:noAutofit/>
                    </a:bodyPr>
                    <a:lstStyle/>
                    <a:p>
                      <a:pPr indent="0" lvl="0" marL="0" marR="0" rtl="0" algn="l">
                        <a:spcBef>
                          <a:spcPts val="0"/>
                        </a:spcBef>
                        <a:buNone/>
                      </a:pPr>
                      <a:r>
                        <a:rPr lang="en-US" sz="1800"/>
                        <a:t>…</a:t>
                      </a: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A5A5A5"/>
                      </a:solidFill>
                      <a:prstDash val="solid"/>
                      <a:round/>
                      <a:headEnd len="med" w="med" type="none"/>
                      <a:tailEnd len="med" w="med" type="none"/>
                    </a:lnB>
                  </a:tcPr>
                </a:tc>
              </a:tr>
              <a:tr h="342050">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rPr lang="en-US" sz="1800">
                          <a:solidFill>
                            <a:schemeClr val="lt1"/>
                          </a:solidFill>
                        </a:rPr>
                        <a:t>…</a:t>
                      </a:r>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r>
              <a:tr h="342050">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rPr lang="en-US" sz="1800">
                          <a:solidFill>
                            <a:schemeClr val="lt1"/>
                          </a:solidFill>
                        </a:rPr>
                        <a:t>…</a:t>
                      </a:r>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r>
              <a:tr h="342050">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rPr lang="en-US" sz="1800">
                          <a:solidFill>
                            <a:schemeClr val="lt1"/>
                          </a:solidFill>
                        </a:rPr>
                        <a:t>…</a:t>
                      </a:r>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A5A5A5"/>
                      </a:solidFill>
                      <a:prstDash val="solid"/>
                      <a:round/>
                      <a:headEnd len="med" w="med" type="none"/>
                      <a:tailEnd len="med" w="med" type="none"/>
                    </a:lnL>
                    <a:lnR cap="flat" cmpd="sng" w="12700">
                      <a:solidFill>
                        <a:srgbClr val="A5A5A5"/>
                      </a:solidFill>
                      <a:prstDash val="solid"/>
                      <a:round/>
                      <a:headEnd len="med" w="med" type="none"/>
                      <a:tailEnd len="med" w="med" type="none"/>
                    </a:lnR>
                    <a:lnT cap="flat" cmpd="sng" w="12700">
                      <a:solidFill>
                        <a:srgbClr val="A5A5A5"/>
                      </a:solidFill>
                      <a:prstDash val="solid"/>
                      <a:round/>
                      <a:headEnd len="med" w="med" type="none"/>
                      <a:tailEnd len="med" w="med" type="none"/>
                    </a:lnT>
                    <a:lnB cap="flat" cmpd="sng" w="12700">
                      <a:solidFill>
                        <a:srgbClr val="A5A5A5"/>
                      </a:solidFill>
                      <a:prstDash val="solid"/>
                      <a:round/>
                      <a:headEnd len="med" w="med" type="none"/>
                      <a:tailEnd len="med" w="med" type="none"/>
                    </a:lnB>
                    <a:solidFill>
                      <a:srgbClr val="5F497A"/>
                    </a:solidFill>
                  </a:tcPr>
                </a:tc>
              </a:tr>
            </a:tbl>
          </a:graphicData>
        </a:graphic>
      </p:graphicFrame>
      <p:graphicFrame>
        <p:nvGraphicFramePr>
          <p:cNvPr id="1694" name="Shape 1694"/>
          <p:cNvGraphicFramePr/>
          <p:nvPr/>
        </p:nvGraphicFramePr>
        <p:xfrm>
          <a:off x="112059" y="1960345"/>
          <a:ext cx="3000000" cy="3000000"/>
        </p:xfrm>
        <a:graphic>
          <a:graphicData uri="http://schemas.openxmlformats.org/drawingml/2006/table">
            <a:tbl>
              <a:tblPr bandRow="1" firstRow="1">
                <a:noFill/>
                <a:tableStyleId>{431F3E91-BA45-4D90-8841-192D94973009}</a:tableStyleId>
              </a:tblPr>
              <a:tblGrid>
                <a:gridCol w="356450"/>
                <a:gridCol w="356450"/>
                <a:gridCol w="356450"/>
                <a:gridCol w="356450"/>
                <a:gridCol w="356450"/>
                <a:gridCol w="356450"/>
                <a:gridCol w="356450"/>
                <a:gridCol w="356450"/>
              </a:tblGrid>
              <a:tr h="342050">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B2A0C7"/>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B2A0C7"/>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92CCD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92CCD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E36C09"/>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E36C09"/>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C4BD97"/>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D99593"/>
                    </a:solidFill>
                  </a:tcPr>
                </a:tc>
              </a:tr>
              <a:tr h="342050">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B2A0C7"/>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B2A0C7"/>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92CCD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92CCD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E36C09"/>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E36C09"/>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C4BD97"/>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D99593"/>
                    </a:solidFill>
                  </a:tcPr>
                </a:tc>
              </a:tr>
              <a:tr h="342050">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B2A0C7"/>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B2A0C7"/>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92CCD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92CCD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E36C09"/>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E36C09"/>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C4BD97"/>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D99593"/>
                    </a:solidFill>
                  </a:tcPr>
                </a:tc>
              </a:tr>
              <a:tr h="342050">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B2A0C7"/>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B2A0C7"/>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92CCD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92CCD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E36C09"/>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E36C09"/>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C4BD97"/>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D99593"/>
                    </a:solidFill>
                  </a:tcPr>
                </a:tc>
              </a:tr>
              <a:tr h="342050">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B2A0C7"/>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B2A0C7"/>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92CCD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92CCD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E36C09"/>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E36C09"/>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C4BD97"/>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D99593"/>
                    </a:solidFill>
                  </a:tcPr>
                </a:tc>
              </a:tr>
              <a:tr h="342050">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B2A0C7"/>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B2A0C7"/>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92CCD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92CCD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E36C09"/>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E36C09"/>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C4BD97"/>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D99593"/>
                    </a:solidFill>
                  </a:tcPr>
                </a:tc>
              </a:tr>
              <a:tr h="342050">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B2A0C7"/>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B2A0C7"/>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92CCD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92CCDC"/>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E36C09"/>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E36C09"/>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C4BD97"/>
                    </a:solidFill>
                  </a:tcPr>
                </a:tc>
                <a:tc>
                  <a:txBody>
                    <a:bodyPr>
                      <a:noAutofit/>
                    </a:bodyPr>
                    <a:lstStyle/>
                    <a:p>
                      <a:pPr indent="0" lvl="0" marL="0" marR="0" rtl="0" algn="l">
                        <a:spcBef>
                          <a:spcPts val="0"/>
                        </a:spcBef>
                        <a:buNone/>
                      </a:pPr>
                      <a:r>
                        <a:t/>
                      </a:r>
                      <a:endParaRPr sz="1800"/>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D99593"/>
                    </a:solidFill>
                  </a:tcPr>
                </a:tc>
              </a:tr>
            </a:tbl>
          </a:graphicData>
        </a:graphic>
      </p:graphicFrame>
      <p:sp>
        <p:nvSpPr>
          <p:cNvPr id="1695" name="Shape 1695"/>
          <p:cNvSpPr txBox="1"/>
          <p:nvPr/>
        </p:nvSpPr>
        <p:spPr>
          <a:xfrm>
            <a:off x="4895288" y="4962464"/>
            <a:ext cx="2252690" cy="369332"/>
          </a:xfrm>
          <a:prstGeom prst="rect">
            <a:avLst/>
          </a:prstGeom>
          <a:noFill/>
          <a:ln>
            <a:noFill/>
          </a:ln>
        </p:spPr>
        <p:txBody>
          <a:bodyPr anchorCtr="0" anchor="t" bIns="45700" lIns="91425" rIns="91425" wrap="square" tIns="45700">
            <a:noAutofit/>
          </a:bodyPr>
          <a:lstStyle/>
          <a:p>
            <a:pPr indent="-114300" lvl="0" marL="0" marR="0" rtl="0" algn="l">
              <a:lnSpc>
                <a:spcPct val="100000"/>
              </a:lnSpc>
              <a:spcBef>
                <a:spcPts val="0"/>
              </a:spcBef>
              <a:spcAft>
                <a:spcPts val="0"/>
              </a:spcAft>
              <a:buClr>
                <a:srgbClr val="000000"/>
              </a:buClr>
              <a:buSzPts val="1800"/>
              <a:buFont typeface="Calibri"/>
              <a:buNone/>
            </a:pPr>
            <a:r>
              <a:rPr b="0" i="0" lang="en-US" sz="1800" u="none" cap="none" strike="noStrike">
                <a:solidFill>
                  <a:srgbClr val="000000"/>
                </a:solidFill>
                <a:latin typeface="Calibri"/>
                <a:ea typeface="Calibri"/>
                <a:cs typeface="Calibri"/>
                <a:sym typeface="Calibri"/>
              </a:rPr>
              <a:t>Contrast Data (Brains)</a:t>
            </a:r>
          </a:p>
        </p:txBody>
      </p:sp>
      <p:sp>
        <p:nvSpPr>
          <p:cNvPr id="1696" name="Shape 1696"/>
          <p:cNvSpPr txBox="1"/>
          <p:nvPr/>
        </p:nvSpPr>
        <p:spPr>
          <a:xfrm>
            <a:off x="5596625" y="4538273"/>
            <a:ext cx="800219" cy="369332"/>
          </a:xfrm>
          <a:prstGeom prst="rect">
            <a:avLst/>
          </a:prstGeom>
          <a:noFill/>
          <a:ln>
            <a:noFill/>
          </a:ln>
        </p:spPr>
        <p:txBody>
          <a:bodyPr anchorCtr="0" anchor="t" bIns="45700" lIns="91425" rIns="91425" wrap="square" tIns="45700">
            <a:noAutofit/>
          </a:bodyPr>
          <a:lstStyle/>
          <a:p>
            <a:pPr indent="-114300" lvl="0" marL="0" marR="0" rtl="0" algn="l">
              <a:lnSpc>
                <a:spcPct val="100000"/>
              </a:lnSpc>
              <a:spcBef>
                <a:spcPts val="0"/>
              </a:spcBef>
              <a:spcAft>
                <a:spcPts val="0"/>
              </a:spcAft>
              <a:buClr>
                <a:srgbClr val="000000"/>
              </a:buClr>
              <a:buSzPts val="1800"/>
              <a:buFont typeface="Calibri"/>
              <a:buNone/>
            </a:pPr>
            <a:r>
              <a:rPr b="0" i="0" lang="en-US" sz="1800" u="none" cap="none" strike="noStrike">
                <a:solidFill>
                  <a:srgbClr val="000000"/>
                </a:solidFill>
                <a:latin typeface="Calibri"/>
                <a:ea typeface="Calibri"/>
                <a:cs typeface="Calibri"/>
                <a:sym typeface="Calibri"/>
              </a:rPr>
              <a:t>Voxels</a:t>
            </a:r>
          </a:p>
        </p:txBody>
      </p:sp>
      <p:cxnSp>
        <p:nvCxnSpPr>
          <p:cNvPr id="1697" name="Shape 1697"/>
          <p:cNvCxnSpPr>
            <a:stCxn id="1696" idx="1"/>
          </p:cNvCxnSpPr>
          <p:nvPr/>
        </p:nvCxnSpPr>
        <p:spPr>
          <a:xfrm rot="10800000">
            <a:off x="3321425" y="4722939"/>
            <a:ext cx="2275200" cy="0"/>
          </a:xfrm>
          <a:prstGeom prst="straightConnector1">
            <a:avLst/>
          </a:prstGeom>
          <a:noFill/>
          <a:ln cap="flat" cmpd="sng" w="50800">
            <a:solidFill>
              <a:srgbClr val="A5A5A5"/>
            </a:solidFill>
            <a:prstDash val="solid"/>
            <a:round/>
            <a:headEnd len="med" w="med" type="none"/>
            <a:tailEnd len="lg" w="lg" type="stealth"/>
          </a:ln>
          <a:effectLst>
            <a:outerShdw blurRad="40000" rotWithShape="0" dir="5400000" dist="20000">
              <a:srgbClr val="000000">
                <a:alpha val="37647"/>
              </a:srgbClr>
            </a:outerShdw>
          </a:effectLst>
        </p:spPr>
      </p:cxnSp>
      <p:cxnSp>
        <p:nvCxnSpPr>
          <p:cNvPr id="1698" name="Shape 1698"/>
          <p:cNvCxnSpPr>
            <a:stCxn id="1696" idx="3"/>
          </p:cNvCxnSpPr>
          <p:nvPr/>
        </p:nvCxnSpPr>
        <p:spPr>
          <a:xfrm>
            <a:off x="6396844" y="4722939"/>
            <a:ext cx="2271300" cy="0"/>
          </a:xfrm>
          <a:prstGeom prst="straightConnector1">
            <a:avLst/>
          </a:prstGeom>
          <a:noFill/>
          <a:ln cap="flat" cmpd="sng" w="50800">
            <a:solidFill>
              <a:srgbClr val="A5A5A5"/>
            </a:solidFill>
            <a:prstDash val="solid"/>
            <a:round/>
            <a:headEnd len="med" w="med" type="none"/>
            <a:tailEnd len="lg" w="lg" type="stealth"/>
          </a:ln>
          <a:effectLst>
            <a:outerShdw blurRad="40000" rotWithShape="0" dir="5400000" dist="20000">
              <a:srgbClr val="000000">
                <a:alpha val="37647"/>
              </a:srgbClr>
            </a:outerShdw>
          </a:effectLst>
        </p:spPr>
      </p:cxnSp>
      <p:sp>
        <p:nvSpPr>
          <p:cNvPr id="1699" name="Shape 1699"/>
          <p:cNvSpPr txBox="1"/>
          <p:nvPr/>
        </p:nvSpPr>
        <p:spPr>
          <a:xfrm>
            <a:off x="224118" y="4962464"/>
            <a:ext cx="2636359" cy="369332"/>
          </a:xfrm>
          <a:prstGeom prst="rect">
            <a:avLst/>
          </a:prstGeom>
          <a:noFill/>
          <a:ln>
            <a:noFill/>
          </a:ln>
        </p:spPr>
        <p:txBody>
          <a:bodyPr anchorCtr="0" anchor="t" bIns="45700" lIns="91425" rIns="91425" wrap="square" tIns="45700">
            <a:noAutofit/>
          </a:bodyPr>
          <a:lstStyle/>
          <a:p>
            <a:pPr indent="-114300" lvl="0" marL="0" marR="0" rtl="0" algn="l">
              <a:lnSpc>
                <a:spcPct val="100000"/>
              </a:lnSpc>
              <a:spcBef>
                <a:spcPts val="0"/>
              </a:spcBef>
              <a:spcAft>
                <a:spcPts val="0"/>
              </a:spcAft>
              <a:buClr>
                <a:srgbClr val="000000"/>
              </a:buClr>
              <a:buSzPts val="1800"/>
              <a:buFont typeface="Calibri"/>
              <a:buNone/>
            </a:pPr>
            <a:r>
              <a:rPr b="0" i="0" lang="en-US" sz="1800" u="none" cap="none" strike="noStrike">
                <a:solidFill>
                  <a:srgbClr val="000000"/>
                </a:solidFill>
                <a:latin typeface="Calibri"/>
                <a:ea typeface="Calibri"/>
                <a:cs typeface="Calibri"/>
                <a:sym typeface="Calibri"/>
              </a:rPr>
              <a:t>Groups, Genes, and Stress</a:t>
            </a:r>
          </a:p>
        </p:txBody>
      </p:sp>
      <p:sp>
        <p:nvSpPr>
          <p:cNvPr id="1700" name="Shape 1700"/>
          <p:cNvSpPr txBox="1"/>
          <p:nvPr/>
        </p:nvSpPr>
        <p:spPr>
          <a:xfrm>
            <a:off x="585210" y="1478847"/>
            <a:ext cx="1945327" cy="369332"/>
          </a:xfrm>
          <a:prstGeom prst="rect">
            <a:avLst/>
          </a:prstGeom>
          <a:noFill/>
          <a:ln>
            <a:noFill/>
          </a:ln>
        </p:spPr>
        <p:txBody>
          <a:bodyPr anchorCtr="0" anchor="t" bIns="45700" lIns="91425" rIns="91425" wrap="square" tIns="45700">
            <a:noAutofit/>
          </a:bodyPr>
          <a:lstStyle/>
          <a:p>
            <a:pPr indent="-114300" lvl="0" marL="0" marR="0" rtl="0" algn="l">
              <a:lnSpc>
                <a:spcPct val="100000"/>
              </a:lnSpc>
              <a:spcBef>
                <a:spcPts val="0"/>
              </a:spcBef>
              <a:spcAft>
                <a:spcPts val="0"/>
              </a:spcAft>
              <a:buClr>
                <a:srgbClr val="000000"/>
              </a:buClr>
              <a:buSzPts val="1800"/>
              <a:buFont typeface="Calibri"/>
              <a:buNone/>
            </a:pPr>
            <a:r>
              <a:rPr b="0" i="0" lang="en-US" sz="1800" u="none" cap="none" strike="noStrike">
                <a:solidFill>
                  <a:srgbClr val="000000"/>
                </a:solidFill>
                <a:latin typeface="Calibri"/>
                <a:ea typeface="Calibri"/>
                <a:cs typeface="Calibri"/>
                <a:sym typeface="Calibri"/>
              </a:rPr>
              <a:t>Five total variables</a:t>
            </a: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04" name="Shape 1704"/>
        <p:cNvGrpSpPr/>
        <p:nvPr/>
      </p:nvGrpSpPr>
      <p:grpSpPr>
        <a:xfrm>
          <a:off x="0" y="0"/>
          <a:ext cx="0" cy="0"/>
          <a:chOff x="0" y="0"/>
          <a:chExt cx="0" cy="0"/>
        </a:xfrm>
      </p:grpSpPr>
      <p:sp>
        <p:nvSpPr>
          <p:cNvPr id="1705" name="Shape 1705"/>
          <p:cNvSpPr txBox="1"/>
          <p:nvPr>
            <p:ph type="title"/>
          </p:nvPr>
        </p:nvSpPr>
        <p:spPr>
          <a:xfrm>
            <a:off x="457200" y="274638"/>
            <a:ext cx="8229600" cy="1143000"/>
          </a:xfrm>
          <a:prstGeom prst="rect">
            <a:avLst/>
          </a:prstGeom>
          <a:noFill/>
          <a:ln>
            <a:noFill/>
          </a:ln>
        </p:spPr>
        <p:txBody>
          <a:bodyPr anchorCtr="0" anchor="ctr" bIns="45700" lIns="91425" rIns="91425" wrap="square" tIns="45700">
            <a:noAutofit/>
          </a:bodyPr>
          <a:lstStyle/>
          <a:p>
            <a:pPr indent="-279400" lvl="0" marL="0" marR="0" rtl="0" algn="ctr">
              <a:spcBef>
                <a:spcPts val="0"/>
              </a:spcBef>
              <a:buClr>
                <a:schemeClr val="dk1"/>
              </a:buClr>
              <a:buSzPts val="4400"/>
              <a:buFont typeface="Calibri"/>
              <a:buNone/>
            </a:pPr>
            <a:r>
              <a:rPr b="0" i="0" lang="en-US" sz="4400" u="none" cap="none" strike="noStrike">
                <a:solidFill>
                  <a:schemeClr val="dk1"/>
                </a:solidFill>
                <a:latin typeface="Calibri"/>
                <a:ea typeface="Calibri"/>
                <a:cs typeface="Calibri"/>
                <a:sym typeface="Calibri"/>
              </a:rPr>
              <a:t>Pause</a:t>
            </a:r>
          </a:p>
        </p:txBody>
      </p:sp>
      <p:sp>
        <p:nvSpPr>
          <p:cNvPr id="1706" name="Shape 1706"/>
          <p:cNvSpPr txBox="1"/>
          <p:nvPr>
            <p:ph idx="1" type="body"/>
          </p:nvPr>
        </p:nvSpPr>
        <p:spPr>
          <a:xfrm>
            <a:off x="457200" y="1600200"/>
            <a:ext cx="8229600" cy="4525963"/>
          </a:xfrm>
          <a:prstGeom prst="rect">
            <a:avLst/>
          </a:prstGeom>
          <a:noFill/>
          <a:ln>
            <a:noFill/>
          </a:ln>
        </p:spPr>
        <p:txBody>
          <a:bodyPr anchorCtr="0" anchor="t" bIns="45700" lIns="91425" rIns="91425" wrap="square" tIns="45700">
            <a:noAutofit/>
          </a:bodyPr>
          <a:lstStyle/>
          <a:p>
            <a:pPr indent="-342900" lvl="0" marL="342900" marR="0" rtl="0" algn="l">
              <a:spcBef>
                <a:spcPts val="0"/>
              </a:spcBef>
              <a:spcAft>
                <a:spcPts val="0"/>
              </a:spcAft>
              <a:buClr>
                <a:schemeClr val="dk1"/>
              </a:buClr>
              <a:buSzPts val="3200"/>
              <a:buFont typeface="Arial"/>
              <a:buChar char="•"/>
            </a:pPr>
            <a:r>
              <a:rPr b="0" i="0" lang="en-US" sz="3200" u="none" cap="none" strike="noStrike">
                <a:solidFill>
                  <a:schemeClr val="dk1"/>
                </a:solidFill>
                <a:latin typeface="Calibri"/>
                <a:ea typeface="Calibri"/>
                <a:cs typeface="Calibri"/>
                <a:sym typeface="Calibri"/>
              </a:rPr>
              <a:t>This set up is analogous to—but not the same as—group (second) level</a:t>
            </a:r>
          </a:p>
          <a:p>
            <a:pPr indent="-285750" lvl="1" marL="742950" marR="0" rtl="0" algn="l">
              <a:spcBef>
                <a:spcPts val="560"/>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We’re using a contrast per person</a:t>
            </a:r>
          </a:p>
          <a:p>
            <a:pPr indent="-285750" lvl="1" marL="742950" marR="0" rtl="0" algn="l">
              <a:spcBef>
                <a:spcPts val="560"/>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With explanatory variables</a:t>
            </a:r>
          </a:p>
          <a:p>
            <a:pPr indent="-342900" lvl="0" marL="342900" marR="0" rtl="0" algn="l">
              <a:spcBef>
                <a:spcPts val="640"/>
              </a:spcBef>
              <a:buClr>
                <a:schemeClr val="dk1"/>
              </a:buClr>
              <a:buSzPts val="3200"/>
              <a:buFont typeface="Arial"/>
              <a:buChar char="•"/>
            </a:pPr>
            <a:r>
              <a:rPr b="0" i="0" lang="en-US" sz="3200" u="none" cap="none" strike="noStrike">
                <a:solidFill>
                  <a:schemeClr val="dk1"/>
                </a:solidFill>
                <a:latin typeface="Calibri"/>
                <a:ea typeface="Calibri"/>
                <a:cs typeface="Calibri"/>
                <a:sym typeface="Calibri"/>
              </a:rPr>
              <a:t>Instead of mass-univariate we’ll do PLS!</a:t>
            </a: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10" name="Shape 1710"/>
        <p:cNvGrpSpPr/>
        <p:nvPr/>
      </p:nvGrpSpPr>
      <p:grpSpPr>
        <a:xfrm>
          <a:off x="0" y="0"/>
          <a:ext cx="0" cy="0"/>
          <a:chOff x="0" y="0"/>
          <a:chExt cx="0" cy="0"/>
        </a:xfrm>
      </p:grpSpPr>
      <p:sp>
        <p:nvSpPr>
          <p:cNvPr id="1711" name="Shape 1711"/>
          <p:cNvSpPr txBox="1"/>
          <p:nvPr>
            <p:ph type="title"/>
          </p:nvPr>
        </p:nvSpPr>
        <p:spPr>
          <a:xfrm>
            <a:off x="457200" y="2857500"/>
            <a:ext cx="8229600" cy="1143000"/>
          </a:xfrm>
          <a:prstGeom prst="rect">
            <a:avLst/>
          </a:prstGeom>
          <a:noFill/>
          <a:ln>
            <a:noFill/>
          </a:ln>
        </p:spPr>
        <p:txBody>
          <a:bodyPr anchorCtr="0" anchor="ctr" bIns="45700" lIns="91425" rIns="91425" wrap="square" tIns="45700">
            <a:noAutofit/>
          </a:bodyPr>
          <a:lstStyle/>
          <a:p>
            <a:pPr indent="-279400" lvl="0" marL="0" marR="0" rtl="0" algn="ctr">
              <a:spcBef>
                <a:spcPts val="0"/>
              </a:spcBef>
              <a:buClr>
                <a:schemeClr val="dk1"/>
              </a:buClr>
              <a:buSzPts val="4400"/>
              <a:buFont typeface="Calibri"/>
              <a:buNone/>
            </a:pPr>
            <a:r>
              <a:rPr b="0" i="0" lang="en-US" sz="4400" u="none" cap="none" strike="noStrike">
                <a:solidFill>
                  <a:schemeClr val="dk1"/>
                </a:solidFill>
                <a:latin typeface="Calibri"/>
                <a:ea typeface="Calibri"/>
                <a:cs typeface="Calibri"/>
                <a:sym typeface="Calibri"/>
              </a:rPr>
              <a:t>PLS Magic</a:t>
            </a: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15" name="Shape 1715"/>
        <p:cNvGrpSpPr/>
        <p:nvPr/>
      </p:nvGrpSpPr>
      <p:grpSpPr>
        <a:xfrm>
          <a:off x="0" y="0"/>
          <a:ext cx="0" cy="0"/>
          <a:chOff x="0" y="0"/>
          <a:chExt cx="0" cy="0"/>
        </a:xfrm>
      </p:grpSpPr>
      <p:pic>
        <p:nvPicPr>
          <p:cNvPr descr="A_FixedInfCodeBlock.tiff" id="1716" name="Shape 1716"/>
          <p:cNvPicPr preferRelativeResize="0"/>
          <p:nvPr/>
        </p:nvPicPr>
        <p:blipFill rotWithShape="1">
          <a:blip r:embed="rId3">
            <a:alphaModFix/>
          </a:blip>
          <a:srcRect b="0" l="0" r="0" t="0"/>
          <a:stretch/>
        </p:blipFill>
        <p:spPr>
          <a:xfrm>
            <a:off x="0" y="914400"/>
            <a:ext cx="9144000" cy="5022401"/>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20" name="Shape 1720"/>
        <p:cNvGrpSpPr/>
        <p:nvPr/>
      </p:nvGrpSpPr>
      <p:grpSpPr>
        <a:xfrm>
          <a:off x="0" y="0"/>
          <a:ext cx="0" cy="0"/>
          <a:chOff x="0" y="0"/>
          <a:chExt cx="0" cy="0"/>
        </a:xfrm>
      </p:grpSpPr>
      <p:sp>
        <p:nvSpPr>
          <p:cNvPr id="1721" name="Shape 1721"/>
          <p:cNvSpPr txBox="1"/>
          <p:nvPr>
            <p:ph type="title"/>
          </p:nvPr>
        </p:nvSpPr>
        <p:spPr>
          <a:xfrm>
            <a:off x="457200" y="274638"/>
            <a:ext cx="8229600" cy="1143000"/>
          </a:xfrm>
          <a:prstGeom prst="rect">
            <a:avLst/>
          </a:prstGeom>
          <a:noFill/>
          <a:ln>
            <a:noFill/>
          </a:ln>
        </p:spPr>
        <p:txBody>
          <a:bodyPr anchorCtr="0" anchor="ctr" bIns="45700" lIns="91425" rIns="91425" wrap="square" tIns="45700">
            <a:noAutofit/>
          </a:bodyPr>
          <a:lstStyle/>
          <a:p>
            <a:pPr indent="-279400" lvl="0" marL="0" marR="0" rtl="0" algn="ctr">
              <a:spcBef>
                <a:spcPts val="0"/>
              </a:spcBef>
              <a:buClr>
                <a:schemeClr val="dk1"/>
              </a:buClr>
              <a:buSzPts val="4400"/>
              <a:buFont typeface="Calibri"/>
              <a:buNone/>
            </a:pPr>
            <a:r>
              <a:rPr b="0" i="0" lang="en-US" sz="4400" u="none" cap="none" strike="noStrike">
                <a:solidFill>
                  <a:schemeClr val="dk1"/>
                </a:solidFill>
                <a:latin typeface="Calibri"/>
                <a:ea typeface="Calibri"/>
                <a:cs typeface="Calibri"/>
                <a:sym typeface="Calibri"/>
              </a:rPr>
              <a:t>That’s it</a:t>
            </a:r>
          </a:p>
        </p:txBody>
      </p:sp>
      <p:sp>
        <p:nvSpPr>
          <p:cNvPr id="1722" name="Shape 1722"/>
          <p:cNvSpPr txBox="1"/>
          <p:nvPr>
            <p:ph idx="1" type="body"/>
          </p:nvPr>
        </p:nvSpPr>
        <p:spPr>
          <a:xfrm>
            <a:off x="457200" y="1600200"/>
            <a:ext cx="8229600" cy="4525963"/>
          </a:xfrm>
          <a:prstGeom prst="rect">
            <a:avLst/>
          </a:prstGeom>
          <a:noFill/>
          <a:ln>
            <a:noFill/>
          </a:ln>
        </p:spPr>
        <p:txBody>
          <a:bodyPr anchorCtr="0" anchor="t" bIns="45700" lIns="91425" rIns="91425" wrap="square" tIns="45700">
            <a:noAutofit/>
          </a:bodyPr>
          <a:lstStyle/>
          <a:p>
            <a:pPr indent="-342900" lvl="0" marL="342900" marR="0" rtl="0" algn="l">
              <a:spcBef>
                <a:spcPts val="0"/>
              </a:spcBef>
              <a:spcAft>
                <a:spcPts val="0"/>
              </a:spcAft>
              <a:buClr>
                <a:schemeClr val="dk1"/>
              </a:buClr>
              <a:buSzPts val="3200"/>
              <a:buFont typeface="Arial"/>
              <a:buChar char="•"/>
            </a:pPr>
            <a:r>
              <a:rPr b="0" i="0" lang="en-US" sz="3200" u="none" cap="none" strike="noStrike">
                <a:solidFill>
                  <a:schemeClr val="dk1"/>
                </a:solidFill>
                <a:latin typeface="Calibri"/>
                <a:ea typeface="Calibri"/>
                <a:cs typeface="Calibri"/>
                <a:sym typeface="Calibri"/>
              </a:rPr>
              <a:t>Exact same code as before</a:t>
            </a:r>
          </a:p>
          <a:p>
            <a:pPr indent="-342900" lvl="0" marL="342900" marR="0" rtl="0" algn="l">
              <a:spcBef>
                <a:spcPts val="640"/>
              </a:spcBef>
              <a:spcAft>
                <a:spcPts val="0"/>
              </a:spcAft>
              <a:buClr>
                <a:schemeClr val="dk1"/>
              </a:buClr>
              <a:buSzPts val="3200"/>
              <a:buFont typeface="Arial"/>
              <a:buChar char="•"/>
            </a:pPr>
            <a:r>
              <a:rPr b="0" i="0" lang="en-US" sz="3200" u="none" cap="none" strike="noStrike">
                <a:solidFill>
                  <a:schemeClr val="dk1"/>
                </a:solidFill>
                <a:latin typeface="Calibri"/>
                <a:ea typeface="Calibri"/>
                <a:cs typeface="Calibri"/>
                <a:sym typeface="Calibri"/>
              </a:rPr>
              <a:t>Only difference is how we read in brain data and store it</a:t>
            </a:r>
          </a:p>
          <a:p>
            <a:pPr indent="-285750" lvl="1" marL="742950" marR="0" rtl="0" algn="l">
              <a:spcBef>
                <a:spcPts val="560"/>
              </a:spcBef>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One person at a time and save it in a matrix.</a:t>
            </a: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2" name="Shape 252"/>
        <p:cNvGrpSpPr/>
        <p:nvPr/>
      </p:nvGrpSpPr>
      <p:grpSpPr>
        <a:xfrm>
          <a:off x="0" y="0"/>
          <a:ext cx="0" cy="0"/>
          <a:chOff x="0" y="0"/>
          <a:chExt cx="0" cy="0"/>
        </a:xfrm>
      </p:grpSpPr>
      <p:pic>
        <p:nvPicPr>
          <p:cNvPr id="253" name="Shape 253"/>
          <p:cNvPicPr preferRelativeResize="0"/>
          <p:nvPr/>
        </p:nvPicPr>
        <p:blipFill rotWithShape="1">
          <a:blip r:embed="rId3">
            <a:alphaModFix/>
          </a:blip>
          <a:srcRect b="0" l="0" r="0" t="0"/>
          <a:stretch/>
        </p:blipFill>
        <p:spPr>
          <a:xfrm>
            <a:off x="2409946" y="4765007"/>
            <a:ext cx="2062137" cy="1554480"/>
          </a:xfrm>
          <a:prstGeom prst="rect">
            <a:avLst/>
          </a:prstGeom>
          <a:noFill/>
          <a:ln>
            <a:noFill/>
          </a:ln>
        </p:spPr>
      </p:pic>
      <p:sp>
        <p:nvSpPr>
          <p:cNvPr id="254" name="Shape 254"/>
          <p:cNvSpPr txBox="1"/>
          <p:nvPr/>
        </p:nvSpPr>
        <p:spPr>
          <a:xfrm rot="-2349781">
            <a:off x="2332362" y="708972"/>
            <a:ext cx="763927" cy="369332"/>
          </a:xfrm>
          <a:prstGeom prst="rect">
            <a:avLst/>
          </a:prstGeom>
          <a:noFill/>
          <a:ln>
            <a:noFill/>
          </a:ln>
        </p:spPr>
        <p:txBody>
          <a:bodyPr anchorCtr="0" anchor="t" bIns="45700" lIns="91425" rIns="91425" wrap="square" tIns="45700">
            <a:noAutofit/>
          </a:bodyPr>
          <a:lstStyle/>
          <a:p>
            <a:pPr indent="0" lvl="0" marL="0" marR="0" rtl="0" algn="l">
              <a:spcBef>
                <a:spcPts val="0"/>
              </a:spcBef>
              <a:buNone/>
            </a:pPr>
            <a:r>
              <a:rPr lang="en-US" sz="1800">
                <a:solidFill>
                  <a:schemeClr val="dk1"/>
                </a:solidFill>
                <a:latin typeface="Calibri"/>
                <a:ea typeface="Calibri"/>
                <a:cs typeface="Calibri"/>
                <a:sym typeface="Calibri"/>
              </a:rPr>
              <a:t>Voxel</a:t>
            </a:r>
            <a:r>
              <a:rPr baseline="-25000" lang="en-US" sz="1800">
                <a:solidFill>
                  <a:schemeClr val="dk1"/>
                </a:solidFill>
                <a:latin typeface="Calibri"/>
                <a:ea typeface="Calibri"/>
                <a:cs typeface="Calibri"/>
                <a:sym typeface="Calibri"/>
              </a:rPr>
              <a:t>1</a:t>
            </a:r>
          </a:p>
        </p:txBody>
      </p:sp>
      <p:sp>
        <p:nvSpPr>
          <p:cNvPr id="255" name="Shape 255"/>
          <p:cNvSpPr txBox="1"/>
          <p:nvPr/>
        </p:nvSpPr>
        <p:spPr>
          <a:xfrm rot="-2349781">
            <a:off x="2746598" y="741496"/>
            <a:ext cx="763927" cy="369332"/>
          </a:xfrm>
          <a:prstGeom prst="rect">
            <a:avLst/>
          </a:prstGeom>
          <a:noFill/>
          <a:ln>
            <a:noFill/>
          </a:ln>
        </p:spPr>
        <p:txBody>
          <a:bodyPr anchorCtr="0" anchor="t" bIns="45700" lIns="91425" rIns="91425" wrap="square" tIns="45700">
            <a:noAutofit/>
          </a:bodyPr>
          <a:lstStyle/>
          <a:p>
            <a:pPr indent="0" lvl="0" marL="0" marR="0" rtl="0" algn="l">
              <a:spcBef>
                <a:spcPts val="0"/>
              </a:spcBef>
              <a:buNone/>
            </a:pPr>
            <a:r>
              <a:rPr lang="en-US" sz="1800">
                <a:solidFill>
                  <a:schemeClr val="dk1"/>
                </a:solidFill>
                <a:latin typeface="Calibri"/>
                <a:ea typeface="Calibri"/>
                <a:cs typeface="Calibri"/>
                <a:sym typeface="Calibri"/>
              </a:rPr>
              <a:t>Voxel</a:t>
            </a:r>
            <a:r>
              <a:rPr baseline="-25000" lang="en-US" sz="1800">
                <a:solidFill>
                  <a:schemeClr val="dk1"/>
                </a:solidFill>
                <a:latin typeface="Calibri"/>
                <a:ea typeface="Calibri"/>
                <a:cs typeface="Calibri"/>
                <a:sym typeface="Calibri"/>
              </a:rPr>
              <a:t>2</a:t>
            </a:r>
          </a:p>
        </p:txBody>
      </p:sp>
      <p:sp>
        <p:nvSpPr>
          <p:cNvPr id="256" name="Shape 256"/>
          <p:cNvSpPr txBox="1"/>
          <p:nvPr/>
        </p:nvSpPr>
        <p:spPr>
          <a:xfrm rot="-2349781">
            <a:off x="3984050" y="685762"/>
            <a:ext cx="784767" cy="369332"/>
          </a:xfrm>
          <a:prstGeom prst="rect">
            <a:avLst/>
          </a:prstGeom>
          <a:noFill/>
          <a:ln>
            <a:noFill/>
          </a:ln>
        </p:spPr>
        <p:txBody>
          <a:bodyPr anchorCtr="0" anchor="t" bIns="45700" lIns="91425" rIns="91425" wrap="square" tIns="45700">
            <a:noAutofit/>
          </a:bodyPr>
          <a:lstStyle/>
          <a:p>
            <a:pPr indent="0" lvl="0" marL="0" marR="0" rtl="0" algn="l">
              <a:spcBef>
                <a:spcPts val="0"/>
              </a:spcBef>
              <a:buNone/>
            </a:pPr>
            <a:r>
              <a:rPr lang="en-US" sz="1800">
                <a:solidFill>
                  <a:schemeClr val="dk1"/>
                </a:solidFill>
                <a:latin typeface="Calibri"/>
                <a:ea typeface="Calibri"/>
                <a:cs typeface="Calibri"/>
                <a:sym typeface="Calibri"/>
              </a:rPr>
              <a:t>Voxel</a:t>
            </a:r>
            <a:r>
              <a:rPr baseline="-25000" lang="en-US" sz="1800">
                <a:solidFill>
                  <a:schemeClr val="dk1"/>
                </a:solidFill>
                <a:latin typeface="Calibri"/>
                <a:ea typeface="Calibri"/>
                <a:cs typeface="Calibri"/>
                <a:sym typeface="Calibri"/>
              </a:rPr>
              <a:t>N</a:t>
            </a:r>
          </a:p>
        </p:txBody>
      </p:sp>
      <p:sp>
        <p:nvSpPr>
          <p:cNvPr id="257" name="Shape 257"/>
          <p:cNvSpPr txBox="1"/>
          <p:nvPr/>
        </p:nvSpPr>
        <p:spPr>
          <a:xfrm>
            <a:off x="3302671" y="715254"/>
            <a:ext cx="1055097" cy="369332"/>
          </a:xfrm>
          <a:prstGeom prst="rect">
            <a:avLst/>
          </a:prstGeom>
          <a:noFill/>
          <a:ln>
            <a:noFill/>
          </a:ln>
        </p:spPr>
        <p:txBody>
          <a:bodyPr anchorCtr="0" anchor="t" bIns="45700" lIns="91425" rIns="91425" wrap="square" tIns="45700">
            <a:noAutofit/>
          </a:bodyPr>
          <a:lstStyle/>
          <a:p>
            <a:pPr indent="0" lvl="0" marL="0" marR="0" rtl="0" algn="l">
              <a:spcBef>
                <a:spcPts val="0"/>
              </a:spcBef>
              <a:buNone/>
            </a:pPr>
            <a:r>
              <a:rPr lang="en-US" sz="1800">
                <a:solidFill>
                  <a:schemeClr val="dk1"/>
                </a:solidFill>
                <a:latin typeface="Calibri"/>
                <a:ea typeface="Calibri"/>
                <a:cs typeface="Calibri"/>
                <a:sym typeface="Calibri"/>
              </a:rPr>
              <a:t>.  .   .  .  .  </a:t>
            </a:r>
          </a:p>
        </p:txBody>
      </p:sp>
      <p:sp>
        <p:nvSpPr>
          <p:cNvPr id="258" name="Shape 258"/>
          <p:cNvSpPr txBox="1"/>
          <p:nvPr/>
        </p:nvSpPr>
        <p:spPr>
          <a:xfrm>
            <a:off x="313017" y="1713622"/>
            <a:ext cx="1680268" cy="369332"/>
          </a:xfrm>
          <a:prstGeom prst="rect">
            <a:avLst/>
          </a:prstGeom>
          <a:noFill/>
          <a:ln>
            <a:noFill/>
          </a:ln>
        </p:spPr>
        <p:txBody>
          <a:bodyPr anchorCtr="0" anchor="t" bIns="45700" lIns="91425" rIns="91425" wrap="square" tIns="45700">
            <a:noAutofit/>
          </a:bodyPr>
          <a:lstStyle/>
          <a:p>
            <a:pPr indent="0" lvl="0" marL="0" marR="0" rtl="0" algn="r">
              <a:spcBef>
                <a:spcPts val="0"/>
              </a:spcBef>
              <a:buNone/>
            </a:pPr>
            <a:r>
              <a:rPr lang="en-US" sz="1800">
                <a:solidFill>
                  <a:schemeClr val="dk1"/>
                </a:solidFill>
                <a:latin typeface="Calibri"/>
                <a:ea typeface="Calibri"/>
                <a:cs typeface="Calibri"/>
                <a:sym typeface="Calibri"/>
              </a:rPr>
              <a:t>Subject  Y_3224</a:t>
            </a:r>
          </a:p>
        </p:txBody>
      </p:sp>
      <p:pic>
        <p:nvPicPr>
          <p:cNvPr id="259" name="Shape 259"/>
          <p:cNvPicPr preferRelativeResize="0"/>
          <p:nvPr/>
        </p:nvPicPr>
        <p:blipFill rotWithShape="1">
          <a:blip r:embed="rId4">
            <a:alphaModFix/>
          </a:blip>
          <a:srcRect b="0" l="0" r="0" t="0"/>
          <a:stretch/>
        </p:blipFill>
        <p:spPr>
          <a:xfrm>
            <a:off x="2409946" y="1174265"/>
            <a:ext cx="2062138" cy="1554480"/>
          </a:xfrm>
          <a:prstGeom prst="rect">
            <a:avLst/>
          </a:prstGeom>
          <a:noFill/>
          <a:ln>
            <a:noFill/>
          </a:ln>
        </p:spPr>
      </p:pic>
      <p:pic>
        <p:nvPicPr>
          <p:cNvPr id="260" name="Shape 260"/>
          <p:cNvPicPr preferRelativeResize="0"/>
          <p:nvPr/>
        </p:nvPicPr>
        <p:blipFill rotWithShape="1">
          <a:blip r:embed="rId5">
            <a:alphaModFix/>
          </a:blip>
          <a:srcRect b="0" l="0" r="0" t="0"/>
          <a:stretch/>
        </p:blipFill>
        <p:spPr>
          <a:xfrm>
            <a:off x="2409946" y="2741511"/>
            <a:ext cx="2062138" cy="1554480"/>
          </a:xfrm>
          <a:prstGeom prst="rect">
            <a:avLst/>
          </a:prstGeom>
          <a:noFill/>
          <a:ln>
            <a:noFill/>
          </a:ln>
        </p:spPr>
      </p:pic>
      <p:sp>
        <p:nvSpPr>
          <p:cNvPr id="261" name="Shape 261"/>
          <p:cNvSpPr txBox="1"/>
          <p:nvPr/>
        </p:nvSpPr>
        <p:spPr>
          <a:xfrm>
            <a:off x="313017" y="3288155"/>
            <a:ext cx="1680268" cy="369332"/>
          </a:xfrm>
          <a:prstGeom prst="rect">
            <a:avLst/>
          </a:prstGeom>
          <a:noFill/>
          <a:ln>
            <a:noFill/>
          </a:ln>
        </p:spPr>
        <p:txBody>
          <a:bodyPr anchorCtr="0" anchor="t" bIns="45700" lIns="91425" rIns="91425" wrap="square" tIns="45700">
            <a:noAutofit/>
          </a:bodyPr>
          <a:lstStyle/>
          <a:p>
            <a:pPr indent="0" lvl="0" marL="0" marR="0" rtl="0" algn="r">
              <a:spcBef>
                <a:spcPts val="0"/>
              </a:spcBef>
              <a:buNone/>
            </a:pPr>
            <a:r>
              <a:rPr lang="en-US" sz="1800">
                <a:solidFill>
                  <a:schemeClr val="dk1"/>
                </a:solidFill>
                <a:latin typeface="Calibri"/>
                <a:ea typeface="Calibri"/>
                <a:cs typeface="Calibri"/>
                <a:sym typeface="Calibri"/>
              </a:rPr>
              <a:t>Subject  Y_3767</a:t>
            </a:r>
          </a:p>
        </p:txBody>
      </p:sp>
      <p:sp>
        <p:nvSpPr>
          <p:cNvPr id="262" name="Shape 262"/>
          <p:cNvSpPr txBox="1"/>
          <p:nvPr/>
        </p:nvSpPr>
        <p:spPr>
          <a:xfrm>
            <a:off x="389961" y="5278478"/>
            <a:ext cx="1603324" cy="369332"/>
          </a:xfrm>
          <a:prstGeom prst="rect">
            <a:avLst/>
          </a:prstGeom>
          <a:noFill/>
          <a:ln>
            <a:noFill/>
          </a:ln>
        </p:spPr>
        <p:txBody>
          <a:bodyPr anchorCtr="0" anchor="t" bIns="45700" lIns="91425" rIns="91425" wrap="square" tIns="45700">
            <a:noAutofit/>
          </a:bodyPr>
          <a:lstStyle/>
          <a:p>
            <a:pPr indent="0" lvl="0" marL="0" marR="0" rtl="0" algn="r">
              <a:spcBef>
                <a:spcPts val="0"/>
              </a:spcBef>
              <a:buNone/>
            </a:pPr>
            <a:r>
              <a:rPr lang="en-US" sz="1800">
                <a:solidFill>
                  <a:schemeClr val="dk1"/>
                </a:solidFill>
                <a:latin typeface="Calibri"/>
                <a:ea typeface="Calibri"/>
                <a:cs typeface="Calibri"/>
                <a:sym typeface="Calibri"/>
              </a:rPr>
              <a:t>Subject  O_980</a:t>
            </a:r>
          </a:p>
        </p:txBody>
      </p:sp>
      <p:sp>
        <p:nvSpPr>
          <p:cNvPr id="263" name="Shape 263"/>
          <p:cNvSpPr txBox="1"/>
          <p:nvPr/>
        </p:nvSpPr>
        <p:spPr>
          <a:xfrm>
            <a:off x="1163990" y="3520539"/>
            <a:ext cx="242438" cy="1754326"/>
          </a:xfrm>
          <a:prstGeom prst="rect">
            <a:avLst/>
          </a:prstGeom>
          <a:noFill/>
          <a:ln>
            <a:noFill/>
          </a:ln>
        </p:spPr>
        <p:txBody>
          <a:bodyPr anchorCtr="0" anchor="t" bIns="45700" lIns="91425" rIns="91425" wrap="square" tIns="45700">
            <a:noAutofit/>
          </a:bodyPr>
          <a:lstStyle/>
          <a:p>
            <a:pPr indent="0" lvl="0" marL="0" marR="0" rtl="0" algn="r">
              <a:spcBef>
                <a:spcPts val="0"/>
              </a:spcBef>
              <a:buNone/>
            </a:pPr>
            <a:r>
              <a:rPr lang="en-US" sz="1800">
                <a:solidFill>
                  <a:schemeClr val="dk1"/>
                </a:solidFill>
                <a:latin typeface="Calibri"/>
                <a:ea typeface="Calibri"/>
                <a:cs typeface="Calibri"/>
                <a:sym typeface="Calibri"/>
              </a:rPr>
              <a:t>.</a:t>
            </a:r>
          </a:p>
          <a:p>
            <a:pPr indent="0" lvl="0" marL="0" marR="0" rtl="0" algn="r">
              <a:spcBef>
                <a:spcPts val="0"/>
              </a:spcBef>
              <a:buNone/>
            </a:pPr>
            <a:r>
              <a:rPr lang="en-US" sz="1800">
                <a:solidFill>
                  <a:schemeClr val="dk1"/>
                </a:solidFill>
                <a:latin typeface="Calibri"/>
                <a:ea typeface="Calibri"/>
                <a:cs typeface="Calibri"/>
                <a:sym typeface="Calibri"/>
              </a:rPr>
              <a:t>.</a:t>
            </a:r>
          </a:p>
          <a:p>
            <a:pPr indent="0" lvl="0" marL="0" marR="0" rtl="0" algn="r">
              <a:spcBef>
                <a:spcPts val="0"/>
              </a:spcBef>
              <a:buNone/>
            </a:pPr>
            <a:r>
              <a:rPr lang="en-US" sz="1800">
                <a:solidFill>
                  <a:schemeClr val="dk1"/>
                </a:solidFill>
                <a:latin typeface="Calibri"/>
                <a:ea typeface="Calibri"/>
                <a:cs typeface="Calibri"/>
                <a:sym typeface="Calibri"/>
              </a:rPr>
              <a:t>.</a:t>
            </a:r>
          </a:p>
          <a:p>
            <a:pPr indent="0" lvl="0" marL="0" marR="0" rtl="0" algn="r">
              <a:spcBef>
                <a:spcPts val="0"/>
              </a:spcBef>
              <a:buNone/>
            </a:pPr>
            <a:r>
              <a:rPr lang="en-US" sz="1800">
                <a:solidFill>
                  <a:schemeClr val="dk1"/>
                </a:solidFill>
                <a:latin typeface="Calibri"/>
                <a:ea typeface="Calibri"/>
                <a:cs typeface="Calibri"/>
                <a:sym typeface="Calibri"/>
              </a:rPr>
              <a:t>.</a:t>
            </a:r>
          </a:p>
          <a:p>
            <a:pPr indent="0" lvl="0" marL="0" marR="0" rtl="0" algn="r">
              <a:spcBef>
                <a:spcPts val="0"/>
              </a:spcBef>
              <a:buNone/>
            </a:pPr>
            <a:r>
              <a:rPr lang="en-US" sz="1800">
                <a:solidFill>
                  <a:schemeClr val="dk1"/>
                </a:solidFill>
                <a:latin typeface="Calibri"/>
                <a:ea typeface="Calibri"/>
                <a:cs typeface="Calibri"/>
                <a:sym typeface="Calibri"/>
              </a:rPr>
              <a:t>.</a:t>
            </a:r>
          </a:p>
          <a:p>
            <a:pPr indent="0" lvl="0" marL="0" marR="0" rtl="0" algn="r">
              <a:spcBef>
                <a:spcPts val="0"/>
              </a:spcBef>
              <a:buNone/>
            </a:pPr>
            <a:r>
              <a:rPr lang="en-US" sz="1800">
                <a:solidFill>
                  <a:schemeClr val="dk1"/>
                </a:solidFill>
                <a:latin typeface="Calibri"/>
                <a:ea typeface="Calibri"/>
                <a:cs typeface="Calibri"/>
                <a:sym typeface="Calibri"/>
              </a:rPr>
              <a:t>.</a:t>
            </a:r>
          </a:p>
        </p:txBody>
      </p:sp>
      <p:sp>
        <p:nvSpPr>
          <p:cNvPr id="264" name="Shape 264"/>
          <p:cNvSpPr txBox="1"/>
          <p:nvPr/>
        </p:nvSpPr>
        <p:spPr>
          <a:xfrm>
            <a:off x="3181484" y="4096959"/>
            <a:ext cx="242374" cy="923330"/>
          </a:xfrm>
          <a:prstGeom prst="rect">
            <a:avLst/>
          </a:prstGeom>
          <a:noFill/>
          <a:ln>
            <a:noFill/>
          </a:ln>
        </p:spPr>
        <p:txBody>
          <a:bodyPr anchorCtr="0" anchor="t" bIns="45700" lIns="91425" rIns="91425" wrap="square" tIns="45700">
            <a:noAutofit/>
          </a:bodyPr>
          <a:lstStyle/>
          <a:p>
            <a:pPr indent="0" lvl="0" marL="0" marR="0" rtl="0" algn="l">
              <a:spcBef>
                <a:spcPts val="0"/>
              </a:spcBef>
              <a:buNone/>
            </a:pPr>
            <a:r>
              <a:rPr lang="en-US" sz="1800">
                <a:solidFill>
                  <a:schemeClr val="dk1"/>
                </a:solidFill>
                <a:latin typeface="Calibri"/>
                <a:ea typeface="Calibri"/>
                <a:cs typeface="Calibri"/>
                <a:sym typeface="Calibri"/>
              </a:rPr>
              <a:t>.</a:t>
            </a:r>
          </a:p>
          <a:p>
            <a:pPr indent="0" lvl="0" marL="0" marR="0" rtl="0" algn="l">
              <a:spcBef>
                <a:spcPts val="0"/>
              </a:spcBef>
              <a:buNone/>
            </a:pPr>
            <a:r>
              <a:rPr lang="en-US" sz="1800">
                <a:solidFill>
                  <a:schemeClr val="dk1"/>
                </a:solidFill>
                <a:latin typeface="Calibri"/>
                <a:ea typeface="Calibri"/>
                <a:cs typeface="Calibri"/>
                <a:sym typeface="Calibri"/>
              </a:rPr>
              <a:t>.</a:t>
            </a:r>
          </a:p>
          <a:p>
            <a:pPr indent="0" lvl="0" marL="0" marR="0" rtl="0" algn="l">
              <a:spcBef>
                <a:spcPts val="0"/>
              </a:spcBef>
              <a:buNone/>
            </a:pPr>
            <a:r>
              <a:t/>
            </a:r>
            <a:endParaRPr sz="1800">
              <a:solidFill>
                <a:schemeClr val="dk1"/>
              </a:solidFill>
              <a:latin typeface="Calibri"/>
              <a:ea typeface="Calibri"/>
              <a:cs typeface="Calibri"/>
              <a:sym typeface="Calibri"/>
            </a:endParaRPr>
          </a:p>
        </p:txBody>
      </p:sp>
      <p:sp>
        <p:nvSpPr>
          <p:cNvPr id="265" name="Shape 265"/>
          <p:cNvSpPr/>
          <p:nvPr/>
        </p:nvSpPr>
        <p:spPr>
          <a:xfrm>
            <a:off x="2050149" y="1255972"/>
            <a:ext cx="346781" cy="1350747"/>
          </a:xfrm>
          <a:prstGeom prst="leftBrace">
            <a:avLst>
              <a:gd fmla="val 8333" name="adj1"/>
              <a:gd fmla="val 48990" name="adj2"/>
            </a:avLst>
          </a:prstGeom>
          <a:noFill/>
          <a:ln cap="flat" cmpd="sng" w="9525">
            <a:solidFill>
              <a:schemeClr val="accent1"/>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dk1"/>
              </a:solidFill>
              <a:latin typeface="Calibri"/>
              <a:ea typeface="Calibri"/>
              <a:cs typeface="Calibri"/>
              <a:sym typeface="Calibri"/>
            </a:endParaRPr>
          </a:p>
        </p:txBody>
      </p:sp>
      <p:sp>
        <p:nvSpPr>
          <p:cNvPr id="266" name="Shape 266"/>
          <p:cNvSpPr/>
          <p:nvPr/>
        </p:nvSpPr>
        <p:spPr>
          <a:xfrm>
            <a:off x="2050149" y="2827742"/>
            <a:ext cx="346781" cy="1350747"/>
          </a:xfrm>
          <a:prstGeom prst="leftBrace">
            <a:avLst>
              <a:gd fmla="val 8333" name="adj1"/>
              <a:gd fmla="val 48990" name="adj2"/>
            </a:avLst>
          </a:prstGeom>
          <a:noFill/>
          <a:ln cap="flat" cmpd="sng" w="9525">
            <a:solidFill>
              <a:schemeClr val="accent1"/>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dk1"/>
              </a:solidFill>
              <a:latin typeface="Calibri"/>
              <a:ea typeface="Calibri"/>
              <a:cs typeface="Calibri"/>
              <a:sym typeface="Calibri"/>
            </a:endParaRPr>
          </a:p>
        </p:txBody>
      </p:sp>
      <p:sp>
        <p:nvSpPr>
          <p:cNvPr id="267" name="Shape 267"/>
          <p:cNvSpPr/>
          <p:nvPr/>
        </p:nvSpPr>
        <p:spPr>
          <a:xfrm>
            <a:off x="2050149" y="4820322"/>
            <a:ext cx="346781" cy="1350747"/>
          </a:xfrm>
          <a:prstGeom prst="leftBrace">
            <a:avLst>
              <a:gd fmla="val 8333" name="adj1"/>
              <a:gd fmla="val 48990" name="adj2"/>
            </a:avLst>
          </a:prstGeom>
          <a:noFill/>
          <a:ln cap="flat" cmpd="sng" w="9525">
            <a:solidFill>
              <a:schemeClr val="accent1"/>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dk1"/>
              </a:solidFill>
              <a:latin typeface="Calibri"/>
              <a:ea typeface="Calibri"/>
              <a:cs typeface="Calibri"/>
              <a:sym typeface="Calibri"/>
            </a:endParaRPr>
          </a:p>
        </p:txBody>
      </p:sp>
      <p:pic>
        <p:nvPicPr>
          <p:cNvPr id="268" name="Shape 268"/>
          <p:cNvPicPr preferRelativeResize="0"/>
          <p:nvPr/>
        </p:nvPicPr>
        <p:blipFill rotWithShape="1">
          <a:blip r:embed="rId6">
            <a:alphaModFix/>
          </a:blip>
          <a:srcRect b="0" l="0" r="0" t="0"/>
          <a:stretch/>
        </p:blipFill>
        <p:spPr>
          <a:xfrm>
            <a:off x="4851130" y="1219051"/>
            <a:ext cx="1280160" cy="1554480"/>
          </a:xfrm>
          <a:prstGeom prst="rect">
            <a:avLst/>
          </a:prstGeom>
          <a:noFill/>
          <a:ln>
            <a:noFill/>
          </a:ln>
        </p:spPr>
      </p:pic>
      <p:pic>
        <p:nvPicPr>
          <p:cNvPr id="269" name="Shape 269"/>
          <p:cNvPicPr preferRelativeResize="0"/>
          <p:nvPr/>
        </p:nvPicPr>
        <p:blipFill rotWithShape="1">
          <a:blip r:embed="rId6">
            <a:alphaModFix/>
          </a:blip>
          <a:srcRect b="0" l="0" r="0" t="0"/>
          <a:stretch/>
        </p:blipFill>
        <p:spPr>
          <a:xfrm>
            <a:off x="4851130" y="2719320"/>
            <a:ext cx="1280160" cy="1554480"/>
          </a:xfrm>
          <a:prstGeom prst="rect">
            <a:avLst/>
          </a:prstGeom>
          <a:noFill/>
          <a:ln>
            <a:noFill/>
          </a:ln>
        </p:spPr>
      </p:pic>
      <p:pic>
        <p:nvPicPr>
          <p:cNvPr id="270" name="Shape 270"/>
          <p:cNvPicPr preferRelativeResize="0"/>
          <p:nvPr/>
        </p:nvPicPr>
        <p:blipFill rotWithShape="1">
          <a:blip r:embed="rId6">
            <a:alphaModFix/>
          </a:blip>
          <a:srcRect b="0" l="0" r="0" t="0"/>
          <a:stretch/>
        </p:blipFill>
        <p:spPr>
          <a:xfrm>
            <a:off x="4828101" y="4718455"/>
            <a:ext cx="1280160" cy="1645920"/>
          </a:xfrm>
          <a:prstGeom prst="rect">
            <a:avLst/>
          </a:prstGeom>
          <a:noFill/>
          <a:ln>
            <a:noFill/>
          </a:ln>
        </p:spPr>
      </p:pic>
      <p:pic>
        <p:nvPicPr>
          <p:cNvPr id="271" name="Shape 271"/>
          <p:cNvPicPr preferRelativeResize="0"/>
          <p:nvPr/>
        </p:nvPicPr>
        <p:blipFill rotWithShape="1">
          <a:blip r:embed="rId7">
            <a:alphaModFix/>
          </a:blip>
          <a:srcRect b="0" l="0" r="0" t="0"/>
          <a:stretch/>
        </p:blipFill>
        <p:spPr>
          <a:xfrm>
            <a:off x="6377312" y="1219051"/>
            <a:ext cx="365760" cy="1554480"/>
          </a:xfrm>
          <a:prstGeom prst="rect">
            <a:avLst/>
          </a:prstGeom>
          <a:noFill/>
          <a:ln>
            <a:noFill/>
          </a:ln>
        </p:spPr>
      </p:pic>
      <p:pic>
        <p:nvPicPr>
          <p:cNvPr id="272" name="Shape 272"/>
          <p:cNvPicPr preferRelativeResize="0"/>
          <p:nvPr/>
        </p:nvPicPr>
        <p:blipFill rotWithShape="1">
          <a:blip r:embed="rId7">
            <a:alphaModFix/>
          </a:blip>
          <a:srcRect b="0" l="0" r="0" t="0"/>
          <a:stretch/>
        </p:blipFill>
        <p:spPr>
          <a:xfrm>
            <a:off x="6377312" y="2740620"/>
            <a:ext cx="365760" cy="1554480"/>
          </a:xfrm>
          <a:prstGeom prst="rect">
            <a:avLst/>
          </a:prstGeom>
          <a:noFill/>
          <a:ln>
            <a:noFill/>
          </a:ln>
        </p:spPr>
      </p:pic>
      <p:pic>
        <p:nvPicPr>
          <p:cNvPr id="273" name="Shape 273"/>
          <p:cNvPicPr preferRelativeResize="0"/>
          <p:nvPr/>
        </p:nvPicPr>
        <p:blipFill rotWithShape="1">
          <a:blip r:embed="rId8">
            <a:alphaModFix/>
          </a:blip>
          <a:srcRect b="0" l="0" r="0" t="0"/>
          <a:stretch/>
        </p:blipFill>
        <p:spPr>
          <a:xfrm>
            <a:off x="6377312" y="4775030"/>
            <a:ext cx="365760" cy="1554480"/>
          </a:xfrm>
          <a:prstGeom prst="rect">
            <a:avLst/>
          </a:prstGeom>
          <a:noFill/>
          <a:ln>
            <a:noFill/>
          </a:ln>
        </p:spPr>
      </p:pic>
      <p:sp>
        <p:nvSpPr>
          <p:cNvPr id="274" name="Shape 274"/>
          <p:cNvSpPr txBox="1"/>
          <p:nvPr/>
        </p:nvSpPr>
        <p:spPr>
          <a:xfrm>
            <a:off x="5370905" y="3968598"/>
            <a:ext cx="242374" cy="923330"/>
          </a:xfrm>
          <a:prstGeom prst="rect">
            <a:avLst/>
          </a:prstGeom>
          <a:noFill/>
          <a:ln>
            <a:noFill/>
          </a:ln>
        </p:spPr>
        <p:txBody>
          <a:bodyPr anchorCtr="0" anchor="t" bIns="45700" lIns="91425" rIns="91425" wrap="square" tIns="45700">
            <a:noAutofit/>
          </a:bodyPr>
          <a:lstStyle/>
          <a:p>
            <a:pPr indent="0" lvl="0" marL="0" marR="0" rtl="0" algn="l">
              <a:spcBef>
                <a:spcPts val="0"/>
              </a:spcBef>
              <a:buNone/>
            </a:pPr>
            <a:r>
              <a:rPr lang="en-US" sz="1800">
                <a:solidFill>
                  <a:schemeClr val="dk1"/>
                </a:solidFill>
                <a:latin typeface="Calibri"/>
                <a:ea typeface="Calibri"/>
                <a:cs typeface="Calibri"/>
                <a:sym typeface="Calibri"/>
              </a:rPr>
              <a:t>.</a:t>
            </a:r>
          </a:p>
          <a:p>
            <a:pPr indent="0" lvl="0" marL="0" marR="0" rtl="0" algn="l">
              <a:spcBef>
                <a:spcPts val="0"/>
              </a:spcBef>
              <a:buNone/>
            </a:pPr>
            <a:r>
              <a:rPr lang="en-US" sz="1800">
                <a:solidFill>
                  <a:schemeClr val="dk1"/>
                </a:solidFill>
                <a:latin typeface="Calibri"/>
                <a:ea typeface="Calibri"/>
                <a:cs typeface="Calibri"/>
                <a:sym typeface="Calibri"/>
              </a:rPr>
              <a:t>.</a:t>
            </a:r>
          </a:p>
          <a:p>
            <a:pPr indent="0" lvl="0" marL="0" marR="0" rtl="0" algn="l">
              <a:spcBef>
                <a:spcPts val="0"/>
              </a:spcBef>
              <a:buNone/>
            </a:pPr>
            <a:r>
              <a:rPr lang="en-US" sz="1800">
                <a:solidFill>
                  <a:schemeClr val="dk1"/>
                </a:solidFill>
                <a:latin typeface="Calibri"/>
                <a:ea typeface="Calibri"/>
                <a:cs typeface="Calibri"/>
                <a:sym typeface="Calibri"/>
              </a:rPr>
              <a:t>.</a:t>
            </a:r>
          </a:p>
        </p:txBody>
      </p:sp>
      <p:sp>
        <p:nvSpPr>
          <p:cNvPr id="275" name="Shape 275"/>
          <p:cNvSpPr txBox="1"/>
          <p:nvPr/>
        </p:nvSpPr>
        <p:spPr>
          <a:xfrm>
            <a:off x="6399088" y="4112879"/>
            <a:ext cx="242374" cy="923330"/>
          </a:xfrm>
          <a:prstGeom prst="rect">
            <a:avLst/>
          </a:prstGeom>
          <a:noFill/>
          <a:ln>
            <a:noFill/>
          </a:ln>
        </p:spPr>
        <p:txBody>
          <a:bodyPr anchorCtr="0" anchor="t" bIns="45700" lIns="91425" rIns="91425" wrap="square" tIns="45700">
            <a:noAutofit/>
          </a:bodyPr>
          <a:lstStyle/>
          <a:p>
            <a:pPr indent="0" lvl="0" marL="0" marR="0" rtl="0" algn="l">
              <a:spcBef>
                <a:spcPts val="0"/>
              </a:spcBef>
              <a:buNone/>
            </a:pPr>
            <a:r>
              <a:rPr lang="en-US" sz="1800">
                <a:solidFill>
                  <a:schemeClr val="dk1"/>
                </a:solidFill>
                <a:latin typeface="Calibri"/>
                <a:ea typeface="Calibri"/>
                <a:cs typeface="Calibri"/>
                <a:sym typeface="Calibri"/>
              </a:rPr>
              <a:t>.</a:t>
            </a:r>
          </a:p>
          <a:p>
            <a:pPr indent="0" lvl="0" marL="0" marR="0" rtl="0" algn="l">
              <a:spcBef>
                <a:spcPts val="0"/>
              </a:spcBef>
              <a:buNone/>
            </a:pPr>
            <a:r>
              <a:rPr lang="en-US" sz="1800">
                <a:solidFill>
                  <a:schemeClr val="dk1"/>
                </a:solidFill>
                <a:latin typeface="Calibri"/>
                <a:ea typeface="Calibri"/>
                <a:cs typeface="Calibri"/>
                <a:sym typeface="Calibri"/>
              </a:rPr>
              <a:t>.</a:t>
            </a:r>
          </a:p>
          <a:p>
            <a:pPr indent="0" lvl="0" marL="0" marR="0" rtl="0" algn="l">
              <a:spcBef>
                <a:spcPts val="0"/>
              </a:spcBef>
              <a:buNone/>
            </a:pPr>
            <a:r>
              <a:t/>
            </a:r>
            <a:endParaRPr sz="1800">
              <a:solidFill>
                <a:schemeClr val="dk1"/>
              </a:solidFill>
              <a:latin typeface="Calibri"/>
              <a:ea typeface="Calibri"/>
              <a:cs typeface="Calibri"/>
              <a:sym typeface="Calibri"/>
            </a:endParaRPr>
          </a:p>
        </p:txBody>
      </p:sp>
      <p:sp>
        <p:nvSpPr>
          <p:cNvPr id="276" name="Shape 276"/>
          <p:cNvSpPr txBox="1"/>
          <p:nvPr/>
        </p:nvSpPr>
        <p:spPr>
          <a:xfrm rot="-5400000">
            <a:off x="4623212" y="869025"/>
            <a:ext cx="635110" cy="261610"/>
          </a:xfrm>
          <a:prstGeom prst="rect">
            <a:avLst/>
          </a:prstGeom>
          <a:noFill/>
          <a:ln>
            <a:noFill/>
          </a:ln>
        </p:spPr>
        <p:txBody>
          <a:bodyPr anchorCtr="0" anchor="t" bIns="45700" lIns="91425" rIns="91425" wrap="square" tIns="45700">
            <a:noAutofit/>
          </a:bodyPr>
          <a:lstStyle/>
          <a:p>
            <a:pPr indent="0" lvl="0" marL="0" marR="0" rtl="0" algn="l">
              <a:spcBef>
                <a:spcPts val="0"/>
              </a:spcBef>
              <a:buNone/>
            </a:pPr>
            <a:r>
              <a:rPr lang="en-US" sz="1100">
                <a:solidFill>
                  <a:schemeClr val="dk1"/>
                </a:solidFill>
                <a:latin typeface="Calibri"/>
                <a:ea typeface="Calibri"/>
                <a:cs typeface="Calibri"/>
                <a:sym typeface="Calibri"/>
              </a:rPr>
              <a:t>Fixation</a:t>
            </a:r>
          </a:p>
        </p:txBody>
      </p:sp>
      <p:sp>
        <p:nvSpPr>
          <p:cNvPr id="277" name="Shape 277"/>
          <p:cNvSpPr txBox="1"/>
          <p:nvPr/>
        </p:nvSpPr>
        <p:spPr>
          <a:xfrm rot="-5400000">
            <a:off x="4927386" y="1014898"/>
            <a:ext cx="343364" cy="261610"/>
          </a:xfrm>
          <a:prstGeom prst="rect">
            <a:avLst/>
          </a:prstGeom>
          <a:noFill/>
          <a:ln>
            <a:noFill/>
          </a:ln>
        </p:spPr>
        <p:txBody>
          <a:bodyPr anchorCtr="0" anchor="t" bIns="45700" lIns="91425" rIns="91425" wrap="square" tIns="45700">
            <a:noAutofit/>
          </a:bodyPr>
          <a:lstStyle/>
          <a:p>
            <a:pPr indent="0" lvl="0" marL="0" marR="0" rtl="0" algn="l">
              <a:spcBef>
                <a:spcPts val="0"/>
              </a:spcBef>
              <a:buNone/>
            </a:pPr>
            <a:r>
              <a:rPr lang="en-US" sz="1100">
                <a:solidFill>
                  <a:schemeClr val="dk1"/>
                </a:solidFill>
                <a:latin typeface="Calibri"/>
                <a:ea typeface="Calibri"/>
                <a:cs typeface="Calibri"/>
                <a:sym typeface="Calibri"/>
              </a:rPr>
              <a:t>D0</a:t>
            </a:r>
          </a:p>
        </p:txBody>
      </p:sp>
      <p:sp>
        <p:nvSpPr>
          <p:cNvPr id="278" name="Shape 278"/>
          <p:cNvSpPr txBox="1"/>
          <p:nvPr/>
        </p:nvSpPr>
        <p:spPr>
          <a:xfrm rot="-5400000">
            <a:off x="5049620" y="978831"/>
            <a:ext cx="415498" cy="261610"/>
          </a:xfrm>
          <a:prstGeom prst="rect">
            <a:avLst/>
          </a:prstGeom>
          <a:noFill/>
          <a:ln>
            <a:noFill/>
          </a:ln>
        </p:spPr>
        <p:txBody>
          <a:bodyPr anchorCtr="0" anchor="t" bIns="45700" lIns="91425" rIns="91425" wrap="square" tIns="45700">
            <a:noAutofit/>
          </a:bodyPr>
          <a:lstStyle/>
          <a:p>
            <a:pPr indent="0" lvl="0" marL="0" marR="0" rtl="0" algn="l">
              <a:spcBef>
                <a:spcPts val="0"/>
              </a:spcBef>
              <a:buNone/>
            </a:pPr>
            <a:r>
              <a:rPr lang="en-US" sz="1100">
                <a:solidFill>
                  <a:schemeClr val="dk1"/>
                </a:solidFill>
                <a:latin typeface="Calibri"/>
                <a:ea typeface="Calibri"/>
                <a:cs typeface="Calibri"/>
                <a:sym typeface="Calibri"/>
              </a:rPr>
              <a:t>D20</a:t>
            </a:r>
          </a:p>
        </p:txBody>
      </p:sp>
      <p:sp>
        <p:nvSpPr>
          <p:cNvPr id="279" name="Shape 279"/>
          <p:cNvSpPr txBox="1"/>
          <p:nvPr/>
        </p:nvSpPr>
        <p:spPr>
          <a:xfrm rot="-5400000">
            <a:off x="5207921" y="978831"/>
            <a:ext cx="415498" cy="261610"/>
          </a:xfrm>
          <a:prstGeom prst="rect">
            <a:avLst/>
          </a:prstGeom>
          <a:noFill/>
          <a:ln>
            <a:noFill/>
          </a:ln>
        </p:spPr>
        <p:txBody>
          <a:bodyPr anchorCtr="0" anchor="t" bIns="45700" lIns="91425" rIns="91425" wrap="square" tIns="45700">
            <a:noAutofit/>
          </a:bodyPr>
          <a:lstStyle/>
          <a:p>
            <a:pPr indent="0" lvl="0" marL="0" marR="0" rtl="0" algn="l">
              <a:spcBef>
                <a:spcPts val="0"/>
              </a:spcBef>
              <a:buNone/>
            </a:pPr>
            <a:r>
              <a:rPr lang="en-US" sz="1100">
                <a:solidFill>
                  <a:schemeClr val="dk1"/>
                </a:solidFill>
                <a:latin typeface="Calibri"/>
                <a:ea typeface="Calibri"/>
                <a:cs typeface="Calibri"/>
                <a:sym typeface="Calibri"/>
              </a:rPr>
              <a:t>D30</a:t>
            </a:r>
          </a:p>
        </p:txBody>
      </p:sp>
      <p:sp>
        <p:nvSpPr>
          <p:cNvPr id="280" name="Shape 280"/>
          <p:cNvSpPr txBox="1"/>
          <p:nvPr/>
        </p:nvSpPr>
        <p:spPr>
          <a:xfrm rot="-5400000">
            <a:off x="5366222" y="978831"/>
            <a:ext cx="415498" cy="261610"/>
          </a:xfrm>
          <a:prstGeom prst="rect">
            <a:avLst/>
          </a:prstGeom>
          <a:noFill/>
          <a:ln>
            <a:noFill/>
          </a:ln>
        </p:spPr>
        <p:txBody>
          <a:bodyPr anchorCtr="0" anchor="t" bIns="45700" lIns="91425" rIns="91425" wrap="square" tIns="45700">
            <a:noAutofit/>
          </a:bodyPr>
          <a:lstStyle/>
          <a:p>
            <a:pPr indent="0" lvl="0" marL="0" marR="0" rtl="0" algn="l">
              <a:spcBef>
                <a:spcPts val="0"/>
              </a:spcBef>
              <a:buNone/>
            </a:pPr>
            <a:r>
              <a:rPr lang="en-US" sz="1100">
                <a:solidFill>
                  <a:schemeClr val="dk1"/>
                </a:solidFill>
                <a:latin typeface="Calibri"/>
                <a:ea typeface="Calibri"/>
                <a:cs typeface="Calibri"/>
                <a:sym typeface="Calibri"/>
              </a:rPr>
              <a:t>D40</a:t>
            </a:r>
          </a:p>
        </p:txBody>
      </p:sp>
      <p:sp>
        <p:nvSpPr>
          <p:cNvPr id="281" name="Shape 281"/>
          <p:cNvSpPr txBox="1"/>
          <p:nvPr/>
        </p:nvSpPr>
        <p:spPr>
          <a:xfrm rot="-5400000">
            <a:off x="5524523" y="978831"/>
            <a:ext cx="415498" cy="261610"/>
          </a:xfrm>
          <a:prstGeom prst="rect">
            <a:avLst/>
          </a:prstGeom>
          <a:noFill/>
          <a:ln>
            <a:noFill/>
          </a:ln>
        </p:spPr>
        <p:txBody>
          <a:bodyPr anchorCtr="0" anchor="t" bIns="45700" lIns="91425" rIns="91425" wrap="square" tIns="45700">
            <a:noAutofit/>
          </a:bodyPr>
          <a:lstStyle/>
          <a:p>
            <a:pPr indent="0" lvl="0" marL="0" marR="0" rtl="0" algn="l">
              <a:spcBef>
                <a:spcPts val="0"/>
              </a:spcBef>
              <a:buNone/>
            </a:pPr>
            <a:r>
              <a:rPr lang="en-US" sz="1100">
                <a:solidFill>
                  <a:schemeClr val="dk1"/>
                </a:solidFill>
                <a:latin typeface="Calibri"/>
                <a:ea typeface="Calibri"/>
                <a:cs typeface="Calibri"/>
                <a:sym typeface="Calibri"/>
              </a:rPr>
              <a:t>D50</a:t>
            </a:r>
          </a:p>
        </p:txBody>
      </p:sp>
      <p:sp>
        <p:nvSpPr>
          <p:cNvPr id="282" name="Shape 282"/>
          <p:cNvSpPr txBox="1"/>
          <p:nvPr/>
        </p:nvSpPr>
        <p:spPr>
          <a:xfrm rot="-5400000">
            <a:off x="5682824" y="978831"/>
            <a:ext cx="415498" cy="261610"/>
          </a:xfrm>
          <a:prstGeom prst="rect">
            <a:avLst/>
          </a:prstGeom>
          <a:noFill/>
          <a:ln>
            <a:noFill/>
          </a:ln>
        </p:spPr>
        <p:txBody>
          <a:bodyPr anchorCtr="0" anchor="t" bIns="45700" lIns="91425" rIns="91425" wrap="square" tIns="45700">
            <a:noAutofit/>
          </a:bodyPr>
          <a:lstStyle/>
          <a:p>
            <a:pPr indent="0" lvl="0" marL="0" marR="0" rtl="0" algn="l">
              <a:spcBef>
                <a:spcPts val="0"/>
              </a:spcBef>
              <a:buNone/>
            </a:pPr>
            <a:r>
              <a:rPr lang="en-US" sz="1100">
                <a:solidFill>
                  <a:schemeClr val="dk1"/>
                </a:solidFill>
                <a:latin typeface="Calibri"/>
                <a:ea typeface="Calibri"/>
                <a:cs typeface="Calibri"/>
                <a:sym typeface="Calibri"/>
              </a:rPr>
              <a:t>D60</a:t>
            </a:r>
          </a:p>
        </p:txBody>
      </p:sp>
      <p:sp>
        <p:nvSpPr>
          <p:cNvPr id="283" name="Shape 283"/>
          <p:cNvSpPr txBox="1"/>
          <p:nvPr/>
        </p:nvSpPr>
        <p:spPr>
          <a:xfrm rot="-5400000">
            <a:off x="5841128" y="978831"/>
            <a:ext cx="415498" cy="261610"/>
          </a:xfrm>
          <a:prstGeom prst="rect">
            <a:avLst/>
          </a:prstGeom>
          <a:noFill/>
          <a:ln>
            <a:noFill/>
          </a:ln>
        </p:spPr>
        <p:txBody>
          <a:bodyPr anchorCtr="0" anchor="t" bIns="45700" lIns="91425" rIns="91425" wrap="square" tIns="45700">
            <a:noAutofit/>
          </a:bodyPr>
          <a:lstStyle/>
          <a:p>
            <a:pPr indent="0" lvl="0" marL="0" marR="0" rtl="0" algn="l">
              <a:spcBef>
                <a:spcPts val="0"/>
              </a:spcBef>
              <a:buNone/>
            </a:pPr>
            <a:r>
              <a:rPr lang="en-US" sz="1100">
                <a:solidFill>
                  <a:schemeClr val="dk1"/>
                </a:solidFill>
                <a:latin typeface="Calibri"/>
                <a:ea typeface="Calibri"/>
                <a:cs typeface="Calibri"/>
                <a:sym typeface="Calibri"/>
              </a:rPr>
              <a:t>D70</a:t>
            </a:r>
          </a:p>
        </p:txBody>
      </p:sp>
      <p:sp>
        <p:nvSpPr>
          <p:cNvPr id="284" name="Shape 284"/>
          <p:cNvSpPr txBox="1"/>
          <p:nvPr/>
        </p:nvSpPr>
        <p:spPr>
          <a:xfrm rot="-5400000">
            <a:off x="6193585" y="897526"/>
            <a:ext cx="562718" cy="276999"/>
          </a:xfrm>
          <a:prstGeom prst="rect">
            <a:avLst/>
          </a:prstGeom>
          <a:noFill/>
          <a:ln>
            <a:noFill/>
          </a:ln>
        </p:spPr>
        <p:txBody>
          <a:bodyPr anchorCtr="0" anchor="t" bIns="45700" lIns="91425" rIns="91425" wrap="square" tIns="45700">
            <a:noAutofit/>
          </a:bodyPr>
          <a:lstStyle/>
          <a:p>
            <a:pPr indent="0" lvl="0" marL="0" marR="0" rtl="0" algn="l">
              <a:spcBef>
                <a:spcPts val="0"/>
              </a:spcBef>
              <a:buNone/>
            </a:pPr>
            <a:r>
              <a:rPr lang="en-US" sz="1200">
                <a:solidFill>
                  <a:schemeClr val="dk1"/>
                </a:solidFill>
                <a:latin typeface="Calibri"/>
                <a:ea typeface="Calibri"/>
                <a:cs typeface="Calibri"/>
                <a:sym typeface="Calibri"/>
              </a:rPr>
              <a:t>Young</a:t>
            </a:r>
          </a:p>
        </p:txBody>
      </p:sp>
      <p:sp>
        <p:nvSpPr>
          <p:cNvPr id="285" name="Shape 285"/>
          <p:cNvSpPr txBox="1"/>
          <p:nvPr/>
        </p:nvSpPr>
        <p:spPr>
          <a:xfrm rot="-5400000">
            <a:off x="6468486" y="977548"/>
            <a:ext cx="402674" cy="276999"/>
          </a:xfrm>
          <a:prstGeom prst="rect">
            <a:avLst/>
          </a:prstGeom>
          <a:noFill/>
          <a:ln>
            <a:noFill/>
          </a:ln>
        </p:spPr>
        <p:txBody>
          <a:bodyPr anchorCtr="0" anchor="t" bIns="45700" lIns="91425" rIns="91425" wrap="square" tIns="45700">
            <a:noAutofit/>
          </a:bodyPr>
          <a:lstStyle/>
          <a:p>
            <a:pPr indent="0" lvl="0" marL="0" marR="0" rtl="0" algn="l">
              <a:spcBef>
                <a:spcPts val="0"/>
              </a:spcBef>
              <a:buNone/>
            </a:pPr>
            <a:r>
              <a:rPr lang="en-US" sz="1200">
                <a:solidFill>
                  <a:schemeClr val="dk1"/>
                </a:solidFill>
                <a:latin typeface="Calibri"/>
                <a:ea typeface="Calibri"/>
                <a:cs typeface="Calibri"/>
                <a:sym typeface="Calibri"/>
              </a:rPr>
              <a:t>Old</a:t>
            </a:r>
          </a:p>
        </p:txBody>
      </p:sp>
      <p:sp>
        <p:nvSpPr>
          <p:cNvPr id="286" name="Shape 286"/>
          <p:cNvSpPr/>
          <p:nvPr/>
        </p:nvSpPr>
        <p:spPr>
          <a:xfrm>
            <a:off x="-31564" y="50771"/>
            <a:ext cx="7148047" cy="461665"/>
          </a:xfrm>
          <a:prstGeom prst="rect">
            <a:avLst/>
          </a:prstGeom>
          <a:noFill/>
          <a:ln>
            <a:noFill/>
          </a:ln>
        </p:spPr>
        <p:txBody>
          <a:bodyPr anchorCtr="0" anchor="t" bIns="45700" lIns="91425" rIns="91425" wrap="square" tIns="45700">
            <a:noAutofit/>
          </a:bodyPr>
          <a:lstStyle/>
          <a:p>
            <a:pPr indent="0" lvl="0" marL="0" marR="0" rtl="0" algn="l">
              <a:spcBef>
                <a:spcPts val="0"/>
              </a:spcBef>
              <a:buNone/>
            </a:pPr>
            <a:r>
              <a:rPr lang="en-US" sz="2400">
                <a:solidFill>
                  <a:schemeClr val="dk1"/>
                </a:solidFill>
                <a:latin typeface="Calibri"/>
                <a:ea typeface="Calibri"/>
                <a:cs typeface="Calibri"/>
                <a:sym typeface="Calibri"/>
              </a:rPr>
              <a:t>Multi-subject, Multi-Group analysis of block design data</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6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6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6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7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6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6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7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7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6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6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7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7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26" name="Shape 1726"/>
        <p:cNvGrpSpPr/>
        <p:nvPr/>
      </p:nvGrpSpPr>
      <p:grpSpPr>
        <a:xfrm>
          <a:off x="0" y="0"/>
          <a:ext cx="0" cy="0"/>
          <a:chOff x="0" y="0"/>
          <a:chExt cx="0" cy="0"/>
        </a:xfrm>
      </p:grpSpPr>
      <p:sp>
        <p:nvSpPr>
          <p:cNvPr id="1727" name="Shape 1727"/>
          <p:cNvSpPr txBox="1"/>
          <p:nvPr>
            <p:ph type="title"/>
          </p:nvPr>
        </p:nvSpPr>
        <p:spPr>
          <a:xfrm>
            <a:off x="457200" y="274638"/>
            <a:ext cx="8229600" cy="1143000"/>
          </a:xfrm>
          <a:prstGeom prst="rect">
            <a:avLst/>
          </a:prstGeom>
          <a:noFill/>
          <a:ln>
            <a:noFill/>
          </a:ln>
        </p:spPr>
        <p:txBody>
          <a:bodyPr anchorCtr="0" anchor="ctr" bIns="45700" lIns="91425" rIns="91425" wrap="square" tIns="45700">
            <a:noAutofit/>
          </a:bodyPr>
          <a:lstStyle/>
          <a:p>
            <a:pPr indent="-279400" lvl="0" marL="0" marR="0" rtl="0" algn="ctr">
              <a:spcBef>
                <a:spcPts val="0"/>
              </a:spcBef>
              <a:buClr>
                <a:schemeClr val="dk1"/>
              </a:buClr>
              <a:buSzPts val="4400"/>
              <a:buFont typeface="Calibri"/>
              <a:buNone/>
            </a:pPr>
            <a:r>
              <a:rPr b="0" i="0" lang="en-US" sz="4400" u="none" cap="none" strike="noStrike">
                <a:solidFill>
                  <a:schemeClr val="dk1"/>
                </a:solidFill>
                <a:latin typeface="Calibri"/>
                <a:ea typeface="Calibri"/>
                <a:cs typeface="Calibri"/>
                <a:sym typeface="Calibri"/>
              </a:rPr>
              <a:t>Results</a:t>
            </a: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31" name="Shape 1731"/>
        <p:cNvGrpSpPr/>
        <p:nvPr/>
      </p:nvGrpSpPr>
      <p:grpSpPr>
        <a:xfrm>
          <a:off x="0" y="0"/>
          <a:ext cx="0" cy="0"/>
          <a:chOff x="0" y="0"/>
          <a:chExt cx="0" cy="0"/>
        </a:xfrm>
      </p:grpSpPr>
      <p:pic>
        <p:nvPicPr>
          <p:cNvPr descr="Fig1a.png" id="1732" name="Shape 1732"/>
          <p:cNvPicPr preferRelativeResize="0"/>
          <p:nvPr/>
        </p:nvPicPr>
        <p:blipFill rotWithShape="1">
          <a:blip r:embed="rId3">
            <a:alphaModFix/>
          </a:blip>
          <a:srcRect b="0" l="0" r="0" t="0"/>
          <a:stretch/>
        </p:blipFill>
        <p:spPr>
          <a:xfrm>
            <a:off x="1143000" y="0"/>
            <a:ext cx="6858000" cy="6858000"/>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36" name="Shape 1736"/>
        <p:cNvGrpSpPr/>
        <p:nvPr/>
      </p:nvGrpSpPr>
      <p:grpSpPr>
        <a:xfrm>
          <a:off x="0" y="0"/>
          <a:ext cx="0" cy="0"/>
          <a:chOff x="0" y="0"/>
          <a:chExt cx="0" cy="0"/>
        </a:xfrm>
      </p:grpSpPr>
      <p:pic>
        <p:nvPicPr>
          <p:cNvPr descr="Fig1b.png" id="1737" name="Shape 1737"/>
          <p:cNvPicPr preferRelativeResize="0"/>
          <p:nvPr/>
        </p:nvPicPr>
        <p:blipFill rotWithShape="1">
          <a:blip r:embed="rId3">
            <a:alphaModFix/>
          </a:blip>
          <a:srcRect b="0" l="0" r="0" t="0"/>
          <a:stretch/>
        </p:blipFill>
        <p:spPr>
          <a:xfrm>
            <a:off x="1143000" y="0"/>
            <a:ext cx="6858000" cy="6858000"/>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41" name="Shape 1741"/>
        <p:cNvGrpSpPr/>
        <p:nvPr/>
      </p:nvGrpSpPr>
      <p:grpSpPr>
        <a:xfrm>
          <a:off x="0" y="0"/>
          <a:ext cx="0" cy="0"/>
          <a:chOff x="0" y="0"/>
          <a:chExt cx="0" cy="0"/>
        </a:xfrm>
      </p:grpSpPr>
      <p:sp>
        <p:nvSpPr>
          <p:cNvPr id="1742" name="Shape 1742"/>
          <p:cNvSpPr txBox="1"/>
          <p:nvPr>
            <p:ph type="title"/>
          </p:nvPr>
        </p:nvSpPr>
        <p:spPr>
          <a:xfrm>
            <a:off x="457200" y="274638"/>
            <a:ext cx="8229600" cy="1143000"/>
          </a:xfrm>
          <a:prstGeom prst="rect">
            <a:avLst/>
          </a:prstGeom>
          <a:noFill/>
          <a:ln>
            <a:noFill/>
          </a:ln>
        </p:spPr>
        <p:txBody>
          <a:bodyPr anchorCtr="0" anchor="ctr" bIns="45700" lIns="91425" rIns="91425" wrap="square" tIns="45700">
            <a:noAutofit/>
          </a:bodyPr>
          <a:lstStyle/>
          <a:p>
            <a:pPr indent="-279400" lvl="0" marL="0" marR="0" rtl="0" algn="ctr">
              <a:spcBef>
                <a:spcPts val="0"/>
              </a:spcBef>
              <a:buClr>
                <a:schemeClr val="dk1"/>
              </a:buClr>
              <a:buSzPts val="4400"/>
              <a:buFont typeface="Calibri"/>
              <a:buNone/>
            </a:pPr>
            <a:r>
              <a:rPr b="0" i="0" lang="en-US" sz="4400" u="none" cap="none" strike="noStrike">
                <a:solidFill>
                  <a:schemeClr val="dk1"/>
                </a:solidFill>
                <a:latin typeface="Calibri"/>
                <a:ea typeface="Calibri"/>
                <a:cs typeface="Calibri"/>
                <a:sym typeface="Calibri"/>
              </a:rPr>
              <a:t>Let’s just focus on LV1</a:t>
            </a: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46" name="Shape 1746"/>
        <p:cNvGrpSpPr/>
        <p:nvPr/>
      </p:nvGrpSpPr>
      <p:grpSpPr>
        <a:xfrm>
          <a:off x="0" y="0"/>
          <a:ext cx="0" cy="0"/>
          <a:chOff x="0" y="0"/>
          <a:chExt cx="0" cy="0"/>
        </a:xfrm>
      </p:grpSpPr>
      <p:pic>
        <p:nvPicPr>
          <p:cNvPr descr="Fig2b.png" id="1747" name="Shape 1747"/>
          <p:cNvPicPr preferRelativeResize="0"/>
          <p:nvPr/>
        </p:nvPicPr>
        <p:blipFill rotWithShape="1">
          <a:blip r:embed="rId3">
            <a:alphaModFix/>
          </a:blip>
          <a:srcRect b="0" l="0" r="0" t="0"/>
          <a:stretch/>
        </p:blipFill>
        <p:spPr>
          <a:xfrm>
            <a:off x="2743200" y="0"/>
            <a:ext cx="3657600" cy="3657600"/>
          </a:xfrm>
          <a:prstGeom prst="rect">
            <a:avLst/>
          </a:prstGeom>
          <a:noFill/>
          <a:ln>
            <a:noFill/>
          </a:ln>
        </p:spPr>
      </p:pic>
      <p:pic>
        <p:nvPicPr>
          <p:cNvPr descr="Fig2a.png" id="1748" name="Shape 1748"/>
          <p:cNvPicPr preferRelativeResize="0"/>
          <p:nvPr/>
        </p:nvPicPr>
        <p:blipFill rotWithShape="1">
          <a:blip r:embed="rId4">
            <a:alphaModFix/>
          </a:blip>
          <a:srcRect b="0" l="0" r="0" t="0"/>
          <a:stretch/>
        </p:blipFill>
        <p:spPr>
          <a:xfrm>
            <a:off x="2743200" y="3200192"/>
            <a:ext cx="3657600" cy="3657600"/>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52" name="Shape 1752"/>
        <p:cNvGrpSpPr/>
        <p:nvPr/>
      </p:nvGrpSpPr>
      <p:grpSpPr>
        <a:xfrm>
          <a:off x="0" y="0"/>
          <a:ext cx="0" cy="0"/>
          <a:chOff x="0" y="0"/>
          <a:chExt cx="0" cy="0"/>
        </a:xfrm>
      </p:grpSpPr>
      <p:pic>
        <p:nvPicPr>
          <p:cNvPr descr="Fig2b.png" id="1753" name="Shape 1753"/>
          <p:cNvPicPr preferRelativeResize="0"/>
          <p:nvPr/>
        </p:nvPicPr>
        <p:blipFill rotWithShape="1">
          <a:blip r:embed="rId3">
            <a:alphaModFix/>
          </a:blip>
          <a:srcRect b="0" l="0" r="0" t="0"/>
          <a:stretch/>
        </p:blipFill>
        <p:spPr>
          <a:xfrm>
            <a:off x="2743200" y="0"/>
            <a:ext cx="3657600" cy="3657600"/>
          </a:xfrm>
          <a:prstGeom prst="rect">
            <a:avLst/>
          </a:prstGeom>
          <a:noFill/>
          <a:ln>
            <a:noFill/>
          </a:ln>
        </p:spPr>
      </p:pic>
      <p:pic>
        <p:nvPicPr>
          <p:cNvPr descr="Fig2a.png" id="1754" name="Shape 1754"/>
          <p:cNvPicPr preferRelativeResize="0"/>
          <p:nvPr/>
        </p:nvPicPr>
        <p:blipFill rotWithShape="1">
          <a:blip r:embed="rId4">
            <a:alphaModFix/>
          </a:blip>
          <a:srcRect b="0" l="0" r="0" t="0"/>
          <a:stretch/>
        </p:blipFill>
        <p:spPr>
          <a:xfrm>
            <a:off x="2743200" y="3200192"/>
            <a:ext cx="3657600" cy="3657600"/>
          </a:xfrm>
          <a:prstGeom prst="rect">
            <a:avLst/>
          </a:prstGeom>
          <a:noFill/>
          <a:ln>
            <a:noFill/>
          </a:ln>
        </p:spPr>
      </p:pic>
      <p:sp>
        <p:nvSpPr>
          <p:cNvPr id="1755" name="Shape 1755"/>
          <p:cNvSpPr txBox="1"/>
          <p:nvPr/>
        </p:nvSpPr>
        <p:spPr>
          <a:xfrm>
            <a:off x="6188349" y="550011"/>
            <a:ext cx="2537173" cy="369332"/>
          </a:xfrm>
          <a:prstGeom prst="rect">
            <a:avLst/>
          </a:prstGeom>
          <a:noFill/>
          <a:ln>
            <a:noFill/>
          </a:ln>
        </p:spPr>
        <p:txBody>
          <a:bodyPr anchorCtr="0" anchor="t" bIns="45700" lIns="91425" rIns="91425" wrap="square" tIns="45700">
            <a:noAutofit/>
          </a:bodyPr>
          <a:lstStyle/>
          <a:p>
            <a:pPr indent="-114300" lvl="0" marL="0" marR="0" rtl="0" algn="l">
              <a:lnSpc>
                <a:spcPct val="100000"/>
              </a:lnSpc>
              <a:spcBef>
                <a:spcPts val="0"/>
              </a:spcBef>
              <a:spcAft>
                <a:spcPts val="0"/>
              </a:spcAft>
              <a:buClr>
                <a:srgbClr val="76923C"/>
              </a:buClr>
              <a:buSzPts val="1800"/>
              <a:buFont typeface="Calibri"/>
              <a:buNone/>
            </a:pPr>
            <a:r>
              <a:rPr b="0" i="0" lang="en-US" sz="1800" u="none" cap="none" strike="noStrike">
                <a:solidFill>
                  <a:srgbClr val="76923C"/>
                </a:solidFill>
                <a:latin typeface="Calibri"/>
                <a:ea typeface="Calibri"/>
                <a:cs typeface="Calibri"/>
                <a:sym typeface="Calibri"/>
              </a:rPr>
              <a:t>MJ, CNR1 CC/CT, PSS, ETI</a:t>
            </a: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59" name="Shape 1759"/>
        <p:cNvGrpSpPr/>
        <p:nvPr/>
      </p:nvGrpSpPr>
      <p:grpSpPr>
        <a:xfrm>
          <a:off x="0" y="0"/>
          <a:ext cx="0" cy="0"/>
          <a:chOff x="0" y="0"/>
          <a:chExt cx="0" cy="0"/>
        </a:xfrm>
      </p:grpSpPr>
      <p:pic>
        <p:nvPicPr>
          <p:cNvPr descr="Fig2b.png" id="1760" name="Shape 1760"/>
          <p:cNvPicPr preferRelativeResize="0"/>
          <p:nvPr/>
        </p:nvPicPr>
        <p:blipFill rotWithShape="1">
          <a:blip r:embed="rId3">
            <a:alphaModFix/>
          </a:blip>
          <a:srcRect b="0" l="0" r="0" t="0"/>
          <a:stretch/>
        </p:blipFill>
        <p:spPr>
          <a:xfrm>
            <a:off x="2743200" y="0"/>
            <a:ext cx="3657600" cy="3657600"/>
          </a:xfrm>
          <a:prstGeom prst="rect">
            <a:avLst/>
          </a:prstGeom>
          <a:noFill/>
          <a:ln>
            <a:noFill/>
          </a:ln>
        </p:spPr>
      </p:pic>
      <p:pic>
        <p:nvPicPr>
          <p:cNvPr descr="Fig2a.png" id="1761" name="Shape 1761"/>
          <p:cNvPicPr preferRelativeResize="0"/>
          <p:nvPr/>
        </p:nvPicPr>
        <p:blipFill rotWithShape="1">
          <a:blip r:embed="rId4">
            <a:alphaModFix/>
          </a:blip>
          <a:srcRect b="0" l="0" r="0" t="0"/>
          <a:stretch/>
        </p:blipFill>
        <p:spPr>
          <a:xfrm>
            <a:off x="2743200" y="3200192"/>
            <a:ext cx="3657600" cy="3657600"/>
          </a:xfrm>
          <a:prstGeom prst="rect">
            <a:avLst/>
          </a:prstGeom>
          <a:noFill/>
          <a:ln>
            <a:noFill/>
          </a:ln>
        </p:spPr>
      </p:pic>
      <p:sp>
        <p:nvSpPr>
          <p:cNvPr id="1762" name="Shape 1762"/>
          <p:cNvSpPr txBox="1"/>
          <p:nvPr/>
        </p:nvSpPr>
        <p:spPr>
          <a:xfrm>
            <a:off x="6188349" y="550011"/>
            <a:ext cx="2537173" cy="369332"/>
          </a:xfrm>
          <a:prstGeom prst="rect">
            <a:avLst/>
          </a:prstGeom>
          <a:noFill/>
          <a:ln>
            <a:noFill/>
          </a:ln>
        </p:spPr>
        <p:txBody>
          <a:bodyPr anchorCtr="0" anchor="t" bIns="45700" lIns="91425" rIns="91425" wrap="square" tIns="45700">
            <a:noAutofit/>
          </a:bodyPr>
          <a:lstStyle/>
          <a:p>
            <a:pPr indent="-114300" lvl="0" marL="0" marR="0" rtl="0" algn="l">
              <a:lnSpc>
                <a:spcPct val="100000"/>
              </a:lnSpc>
              <a:spcBef>
                <a:spcPts val="0"/>
              </a:spcBef>
              <a:spcAft>
                <a:spcPts val="0"/>
              </a:spcAft>
              <a:buClr>
                <a:srgbClr val="76923C"/>
              </a:buClr>
              <a:buSzPts val="1800"/>
              <a:buFont typeface="Calibri"/>
              <a:buNone/>
            </a:pPr>
            <a:r>
              <a:rPr b="0" i="0" lang="en-US" sz="1800" u="none" cap="none" strike="noStrike">
                <a:solidFill>
                  <a:srgbClr val="76923C"/>
                </a:solidFill>
                <a:latin typeface="Calibri"/>
                <a:ea typeface="Calibri"/>
                <a:cs typeface="Calibri"/>
                <a:sym typeface="Calibri"/>
              </a:rPr>
              <a:t>MJ, CNR1 CC/CT, PSS, ETI</a:t>
            </a:r>
          </a:p>
        </p:txBody>
      </p:sp>
      <p:sp>
        <p:nvSpPr>
          <p:cNvPr id="1763" name="Shape 1763"/>
          <p:cNvSpPr txBox="1"/>
          <p:nvPr/>
        </p:nvSpPr>
        <p:spPr>
          <a:xfrm>
            <a:off x="1224836" y="2370994"/>
            <a:ext cx="1518364" cy="369332"/>
          </a:xfrm>
          <a:prstGeom prst="rect">
            <a:avLst/>
          </a:prstGeom>
          <a:noFill/>
          <a:ln>
            <a:noFill/>
          </a:ln>
        </p:spPr>
        <p:txBody>
          <a:bodyPr anchorCtr="0" anchor="t" bIns="45700" lIns="91425" rIns="91425" wrap="square" tIns="45700">
            <a:noAutofit/>
          </a:bodyPr>
          <a:lstStyle/>
          <a:p>
            <a:pPr indent="-114300" lvl="0" marL="0" marR="0" rtl="0" algn="l">
              <a:lnSpc>
                <a:spcPct val="100000"/>
              </a:lnSpc>
              <a:spcBef>
                <a:spcPts val="0"/>
              </a:spcBef>
              <a:spcAft>
                <a:spcPts val="0"/>
              </a:spcAft>
              <a:buClr>
                <a:srgbClr val="5F497A"/>
              </a:buClr>
              <a:buSzPts val="1800"/>
              <a:buFont typeface="Calibri"/>
              <a:buNone/>
            </a:pPr>
            <a:r>
              <a:rPr b="0" i="0" lang="en-US" sz="1800" u="none" cap="none" strike="noStrike">
                <a:solidFill>
                  <a:srgbClr val="5F497A"/>
                </a:solidFill>
                <a:latin typeface="Calibri"/>
                <a:ea typeface="Calibri"/>
                <a:cs typeface="Calibri"/>
                <a:sym typeface="Calibri"/>
              </a:rPr>
              <a:t>CON, CNR1 TT</a:t>
            </a: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67" name="Shape 1767"/>
        <p:cNvGrpSpPr/>
        <p:nvPr/>
      </p:nvGrpSpPr>
      <p:grpSpPr>
        <a:xfrm>
          <a:off x="0" y="0"/>
          <a:ext cx="0" cy="0"/>
          <a:chOff x="0" y="0"/>
          <a:chExt cx="0" cy="0"/>
        </a:xfrm>
      </p:grpSpPr>
      <p:pic>
        <p:nvPicPr>
          <p:cNvPr descr="Fig2b.png" id="1768" name="Shape 1768"/>
          <p:cNvPicPr preferRelativeResize="0"/>
          <p:nvPr/>
        </p:nvPicPr>
        <p:blipFill rotWithShape="1">
          <a:blip r:embed="rId3">
            <a:alphaModFix/>
          </a:blip>
          <a:srcRect b="0" l="0" r="0" t="0"/>
          <a:stretch/>
        </p:blipFill>
        <p:spPr>
          <a:xfrm>
            <a:off x="2743200" y="0"/>
            <a:ext cx="3657600" cy="3657600"/>
          </a:xfrm>
          <a:prstGeom prst="rect">
            <a:avLst/>
          </a:prstGeom>
          <a:noFill/>
          <a:ln>
            <a:noFill/>
          </a:ln>
        </p:spPr>
      </p:pic>
      <p:pic>
        <p:nvPicPr>
          <p:cNvPr descr="Fig2a.png" id="1769" name="Shape 1769"/>
          <p:cNvPicPr preferRelativeResize="0"/>
          <p:nvPr/>
        </p:nvPicPr>
        <p:blipFill rotWithShape="1">
          <a:blip r:embed="rId4">
            <a:alphaModFix/>
          </a:blip>
          <a:srcRect b="0" l="0" r="0" t="0"/>
          <a:stretch/>
        </p:blipFill>
        <p:spPr>
          <a:xfrm>
            <a:off x="2743200" y="3200192"/>
            <a:ext cx="3657600" cy="3657600"/>
          </a:xfrm>
          <a:prstGeom prst="rect">
            <a:avLst/>
          </a:prstGeom>
          <a:noFill/>
          <a:ln>
            <a:noFill/>
          </a:ln>
        </p:spPr>
      </p:pic>
      <p:sp>
        <p:nvSpPr>
          <p:cNvPr id="1770" name="Shape 1770"/>
          <p:cNvSpPr txBox="1"/>
          <p:nvPr/>
        </p:nvSpPr>
        <p:spPr>
          <a:xfrm>
            <a:off x="3349429" y="180679"/>
            <a:ext cx="2537173" cy="369332"/>
          </a:xfrm>
          <a:prstGeom prst="rect">
            <a:avLst/>
          </a:prstGeom>
          <a:noFill/>
          <a:ln>
            <a:noFill/>
          </a:ln>
        </p:spPr>
        <p:txBody>
          <a:bodyPr anchorCtr="0" anchor="t" bIns="45700" lIns="91425" rIns="91425" wrap="square" tIns="45700">
            <a:noAutofit/>
          </a:bodyPr>
          <a:lstStyle/>
          <a:p>
            <a:pPr indent="-114300" lvl="0" marL="0" marR="0" rtl="0" algn="l">
              <a:lnSpc>
                <a:spcPct val="100000"/>
              </a:lnSpc>
              <a:spcBef>
                <a:spcPts val="0"/>
              </a:spcBef>
              <a:spcAft>
                <a:spcPts val="0"/>
              </a:spcAft>
              <a:buClr>
                <a:srgbClr val="76923C"/>
              </a:buClr>
              <a:buSzPts val="1800"/>
              <a:buFont typeface="Calibri"/>
              <a:buNone/>
            </a:pPr>
            <a:r>
              <a:rPr b="0" i="0" lang="en-US" sz="1800" u="none" cap="none" strike="noStrike">
                <a:solidFill>
                  <a:srgbClr val="76923C"/>
                </a:solidFill>
                <a:latin typeface="Calibri"/>
                <a:ea typeface="Calibri"/>
                <a:cs typeface="Calibri"/>
                <a:sym typeface="Calibri"/>
              </a:rPr>
              <a:t>MJ, CNR1 CC/CT, PSS, ETI</a:t>
            </a: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74" name="Shape 1774"/>
        <p:cNvGrpSpPr/>
        <p:nvPr/>
      </p:nvGrpSpPr>
      <p:grpSpPr>
        <a:xfrm>
          <a:off x="0" y="0"/>
          <a:ext cx="0" cy="0"/>
          <a:chOff x="0" y="0"/>
          <a:chExt cx="0" cy="0"/>
        </a:xfrm>
      </p:grpSpPr>
      <p:pic>
        <p:nvPicPr>
          <p:cNvPr descr="Fig2b.png" id="1775" name="Shape 1775"/>
          <p:cNvPicPr preferRelativeResize="0"/>
          <p:nvPr/>
        </p:nvPicPr>
        <p:blipFill rotWithShape="1">
          <a:blip r:embed="rId3">
            <a:alphaModFix/>
          </a:blip>
          <a:srcRect b="0" l="0" r="0" t="0"/>
          <a:stretch/>
        </p:blipFill>
        <p:spPr>
          <a:xfrm>
            <a:off x="2743200" y="0"/>
            <a:ext cx="3657600" cy="3657600"/>
          </a:xfrm>
          <a:prstGeom prst="rect">
            <a:avLst/>
          </a:prstGeom>
          <a:noFill/>
          <a:ln>
            <a:noFill/>
          </a:ln>
        </p:spPr>
      </p:pic>
      <p:pic>
        <p:nvPicPr>
          <p:cNvPr descr="Fig2a.png" id="1776" name="Shape 1776"/>
          <p:cNvPicPr preferRelativeResize="0"/>
          <p:nvPr/>
        </p:nvPicPr>
        <p:blipFill rotWithShape="1">
          <a:blip r:embed="rId4">
            <a:alphaModFix/>
          </a:blip>
          <a:srcRect b="0" l="0" r="0" t="0"/>
          <a:stretch/>
        </p:blipFill>
        <p:spPr>
          <a:xfrm>
            <a:off x="2743200" y="3200192"/>
            <a:ext cx="3657600" cy="3657600"/>
          </a:xfrm>
          <a:prstGeom prst="rect">
            <a:avLst/>
          </a:prstGeom>
          <a:noFill/>
          <a:ln>
            <a:noFill/>
          </a:ln>
        </p:spPr>
      </p:pic>
      <p:sp>
        <p:nvSpPr>
          <p:cNvPr id="1777" name="Shape 1777"/>
          <p:cNvSpPr txBox="1"/>
          <p:nvPr/>
        </p:nvSpPr>
        <p:spPr>
          <a:xfrm>
            <a:off x="3349429" y="180679"/>
            <a:ext cx="2537173" cy="369332"/>
          </a:xfrm>
          <a:prstGeom prst="rect">
            <a:avLst/>
          </a:prstGeom>
          <a:noFill/>
          <a:ln>
            <a:noFill/>
          </a:ln>
        </p:spPr>
        <p:txBody>
          <a:bodyPr anchorCtr="0" anchor="t" bIns="45700" lIns="91425" rIns="91425" wrap="square" tIns="45700">
            <a:noAutofit/>
          </a:bodyPr>
          <a:lstStyle/>
          <a:p>
            <a:pPr indent="-114300" lvl="0" marL="0" marR="0" rtl="0" algn="l">
              <a:lnSpc>
                <a:spcPct val="100000"/>
              </a:lnSpc>
              <a:spcBef>
                <a:spcPts val="0"/>
              </a:spcBef>
              <a:spcAft>
                <a:spcPts val="0"/>
              </a:spcAft>
              <a:buClr>
                <a:srgbClr val="76923C"/>
              </a:buClr>
              <a:buSzPts val="1800"/>
              <a:buFont typeface="Calibri"/>
              <a:buNone/>
            </a:pPr>
            <a:r>
              <a:rPr b="0" i="0" lang="en-US" sz="1800" u="none" cap="none" strike="noStrike">
                <a:solidFill>
                  <a:srgbClr val="76923C"/>
                </a:solidFill>
                <a:latin typeface="Calibri"/>
                <a:ea typeface="Calibri"/>
                <a:cs typeface="Calibri"/>
                <a:sym typeface="Calibri"/>
              </a:rPr>
              <a:t>MJ, CNR1 CC/CT, PSS, ETI</a:t>
            </a:r>
          </a:p>
        </p:txBody>
      </p:sp>
      <p:sp>
        <p:nvSpPr>
          <p:cNvPr id="1778" name="Shape 1778"/>
          <p:cNvSpPr txBox="1"/>
          <p:nvPr/>
        </p:nvSpPr>
        <p:spPr>
          <a:xfrm>
            <a:off x="179609" y="2441255"/>
            <a:ext cx="2963541" cy="1631216"/>
          </a:xfrm>
          <a:prstGeom prst="rect">
            <a:avLst/>
          </a:prstGeom>
          <a:noFill/>
          <a:ln>
            <a:noFill/>
          </a:ln>
        </p:spPr>
        <p:txBody>
          <a:bodyPr anchorCtr="0" anchor="t" bIns="45700" lIns="91425" rIns="91425" wrap="square" tIns="45700">
            <a:noAutofit/>
          </a:bodyPr>
          <a:lstStyle/>
          <a:p>
            <a:pPr indent="-158750" lvl="0" marL="0" marR="0" rtl="0" algn="l">
              <a:lnSpc>
                <a:spcPct val="100000"/>
              </a:lnSpc>
              <a:spcBef>
                <a:spcPts val="0"/>
              </a:spcBef>
              <a:spcAft>
                <a:spcPts val="0"/>
              </a:spcAft>
              <a:buClr>
                <a:srgbClr val="000000"/>
              </a:buClr>
              <a:buSzPts val="2500"/>
              <a:buFont typeface="Calibri"/>
              <a:buNone/>
            </a:pPr>
            <a:r>
              <a:rPr b="0" i="0" lang="en-US" sz="2500" u="none" cap="none" strike="noStrike">
                <a:solidFill>
                  <a:srgbClr val="000000"/>
                </a:solidFill>
                <a:latin typeface="Calibri"/>
                <a:ea typeface="Calibri"/>
                <a:cs typeface="Calibri"/>
                <a:sym typeface="Calibri"/>
              </a:rPr>
              <a:t>NOTE: </a:t>
            </a:r>
          </a:p>
          <a:p>
            <a:pPr indent="-158750" lvl="0" marL="0" marR="0" rtl="0" algn="l">
              <a:lnSpc>
                <a:spcPct val="100000"/>
              </a:lnSpc>
              <a:spcBef>
                <a:spcPts val="0"/>
              </a:spcBef>
              <a:spcAft>
                <a:spcPts val="0"/>
              </a:spcAft>
              <a:buClr>
                <a:srgbClr val="000000"/>
              </a:buClr>
              <a:buSzPts val="2500"/>
              <a:buFont typeface="Calibri"/>
              <a:buNone/>
            </a:pPr>
            <a:r>
              <a:rPr b="0" i="0" lang="en-US" sz="2500" u="none" cap="none" strike="noStrike">
                <a:solidFill>
                  <a:srgbClr val="000000"/>
                </a:solidFill>
                <a:latin typeface="Calibri"/>
                <a:ea typeface="Calibri"/>
                <a:cs typeface="Calibri"/>
                <a:sym typeface="Calibri"/>
              </a:rPr>
              <a:t>Brain bootstrap ratios exported then visualized in Mango</a:t>
            </a: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82" name="Shape 1782"/>
        <p:cNvGrpSpPr/>
        <p:nvPr/>
      </p:nvGrpSpPr>
      <p:grpSpPr>
        <a:xfrm>
          <a:off x="0" y="0"/>
          <a:ext cx="0" cy="0"/>
          <a:chOff x="0" y="0"/>
          <a:chExt cx="0" cy="0"/>
        </a:xfrm>
      </p:grpSpPr>
      <p:pic>
        <p:nvPicPr>
          <p:cNvPr descr="Fig2b.png" id="1783" name="Shape 1783"/>
          <p:cNvPicPr preferRelativeResize="0"/>
          <p:nvPr/>
        </p:nvPicPr>
        <p:blipFill rotWithShape="1">
          <a:blip r:embed="rId3">
            <a:alphaModFix/>
          </a:blip>
          <a:srcRect b="0" l="0" r="0" t="0"/>
          <a:stretch/>
        </p:blipFill>
        <p:spPr>
          <a:xfrm>
            <a:off x="2743200" y="0"/>
            <a:ext cx="3657600" cy="3657600"/>
          </a:xfrm>
          <a:prstGeom prst="rect">
            <a:avLst/>
          </a:prstGeom>
          <a:noFill/>
          <a:ln>
            <a:noFill/>
          </a:ln>
        </p:spPr>
      </p:pic>
      <p:pic>
        <p:nvPicPr>
          <p:cNvPr descr="Fig2a.png" id="1784" name="Shape 1784"/>
          <p:cNvPicPr preferRelativeResize="0"/>
          <p:nvPr/>
        </p:nvPicPr>
        <p:blipFill rotWithShape="1">
          <a:blip r:embed="rId4">
            <a:alphaModFix/>
          </a:blip>
          <a:srcRect b="0" l="0" r="0" t="0"/>
          <a:stretch/>
        </p:blipFill>
        <p:spPr>
          <a:xfrm>
            <a:off x="2743200" y="3200192"/>
            <a:ext cx="3657600" cy="3657600"/>
          </a:xfrm>
          <a:prstGeom prst="rect">
            <a:avLst/>
          </a:prstGeom>
          <a:noFill/>
          <a:ln>
            <a:noFill/>
          </a:ln>
        </p:spPr>
      </p:pic>
      <p:pic>
        <p:nvPicPr>
          <p:cNvPr descr="Fig3a_Comp1_Pos__Clust1_Centroid.png" id="1785" name="Shape 1785"/>
          <p:cNvPicPr preferRelativeResize="0"/>
          <p:nvPr/>
        </p:nvPicPr>
        <p:blipFill rotWithShape="1">
          <a:blip r:embed="rId5">
            <a:alphaModFix/>
          </a:blip>
          <a:srcRect b="0" l="0" r="0" t="0"/>
          <a:stretch/>
        </p:blipFill>
        <p:spPr>
          <a:xfrm>
            <a:off x="6412868" y="-273944"/>
            <a:ext cx="2740103" cy="2740103"/>
          </a:xfrm>
          <a:prstGeom prst="rect">
            <a:avLst/>
          </a:prstGeom>
          <a:noFill/>
          <a:ln>
            <a:noFill/>
          </a:ln>
        </p:spPr>
      </p:pic>
      <p:sp>
        <p:nvSpPr>
          <p:cNvPr id="1786" name="Shape 1786"/>
          <p:cNvSpPr txBox="1"/>
          <p:nvPr/>
        </p:nvSpPr>
        <p:spPr>
          <a:xfrm>
            <a:off x="6835821" y="2071923"/>
            <a:ext cx="1954381" cy="369332"/>
          </a:xfrm>
          <a:prstGeom prst="rect">
            <a:avLst/>
          </a:prstGeom>
          <a:noFill/>
          <a:ln>
            <a:noFill/>
          </a:ln>
        </p:spPr>
        <p:txBody>
          <a:bodyPr anchorCtr="0" anchor="t" bIns="45700" lIns="91425" rIns="91425" wrap="square" tIns="45700">
            <a:noAutofit/>
          </a:bodyPr>
          <a:lstStyle/>
          <a:p>
            <a:pPr indent="-114300" lvl="0" marL="0" marR="0" rtl="0" algn="l">
              <a:lnSpc>
                <a:spcPct val="100000"/>
              </a:lnSpc>
              <a:spcBef>
                <a:spcPts val="0"/>
              </a:spcBef>
              <a:spcAft>
                <a:spcPts val="0"/>
              </a:spcAft>
              <a:buClr>
                <a:srgbClr val="FF0000"/>
              </a:buClr>
              <a:buSzPts val="1800"/>
              <a:buFont typeface="Calibri"/>
              <a:buNone/>
            </a:pPr>
            <a:r>
              <a:rPr b="0" i="0" lang="en-US" sz="1800" u="none" cap="none" strike="noStrike">
                <a:solidFill>
                  <a:srgbClr val="FF0000"/>
                </a:solidFill>
                <a:latin typeface="Calibri"/>
                <a:ea typeface="Calibri"/>
                <a:cs typeface="Calibri"/>
                <a:sym typeface="Calibri"/>
              </a:rPr>
              <a:t>CINGULATE GYRUS</a:t>
            </a:r>
          </a:p>
        </p:txBody>
      </p:sp>
      <p:sp>
        <p:nvSpPr>
          <p:cNvPr id="1787" name="Shape 1787"/>
          <p:cNvSpPr txBox="1"/>
          <p:nvPr/>
        </p:nvSpPr>
        <p:spPr>
          <a:xfrm>
            <a:off x="3349429" y="180679"/>
            <a:ext cx="2537173" cy="369332"/>
          </a:xfrm>
          <a:prstGeom prst="rect">
            <a:avLst/>
          </a:prstGeom>
          <a:noFill/>
          <a:ln>
            <a:noFill/>
          </a:ln>
        </p:spPr>
        <p:txBody>
          <a:bodyPr anchorCtr="0" anchor="t" bIns="45700" lIns="91425" rIns="91425" wrap="square" tIns="45700">
            <a:noAutofit/>
          </a:bodyPr>
          <a:lstStyle/>
          <a:p>
            <a:pPr indent="-114300" lvl="0" marL="0" marR="0" rtl="0" algn="l">
              <a:lnSpc>
                <a:spcPct val="100000"/>
              </a:lnSpc>
              <a:spcBef>
                <a:spcPts val="0"/>
              </a:spcBef>
              <a:spcAft>
                <a:spcPts val="0"/>
              </a:spcAft>
              <a:buClr>
                <a:srgbClr val="76923C"/>
              </a:buClr>
              <a:buSzPts val="1800"/>
              <a:buFont typeface="Calibri"/>
              <a:buNone/>
            </a:pPr>
            <a:r>
              <a:rPr b="0" i="0" lang="en-US" sz="1800" u="none" cap="none" strike="noStrike">
                <a:solidFill>
                  <a:srgbClr val="76923C"/>
                </a:solidFill>
                <a:latin typeface="Calibri"/>
                <a:ea typeface="Calibri"/>
                <a:cs typeface="Calibri"/>
                <a:sym typeface="Calibri"/>
              </a:rPr>
              <a:t>MJ, CNR1 CC/CT, PSS, ETI</a:t>
            </a: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heme1">
  <a:themeElements>
    <a:clrScheme name="Office Them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